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56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7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E1C7-5C76-4246-BF7B-0ADE22E8054F}" type="datetimeFigureOut">
              <a:rPr lang="cs-CZ" smtClean="0"/>
              <a:t>8.9.2014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A321-FCF7-4C87-9578-B3C9A963B0B8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36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E1C7-5C76-4246-BF7B-0ADE22E8054F}" type="datetimeFigureOut">
              <a:rPr lang="cs-CZ" smtClean="0"/>
              <a:t>8.9.2014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A321-FCF7-4C87-9578-B3C9A963B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92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E1C7-5C76-4246-BF7B-0ADE22E8054F}" type="datetimeFigureOut">
              <a:rPr lang="cs-CZ" smtClean="0"/>
              <a:t>8.9.2014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A321-FCF7-4C87-9578-B3C9A963B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645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E1C7-5C76-4246-BF7B-0ADE22E8054F}" type="datetimeFigureOut">
              <a:rPr lang="cs-CZ" smtClean="0"/>
              <a:t>8.9.2014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A321-FCF7-4C87-9578-B3C9A963B0B8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3025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E1C7-5C76-4246-BF7B-0ADE22E8054F}" type="datetimeFigureOut">
              <a:rPr lang="cs-CZ" smtClean="0"/>
              <a:t>8.9.2014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A321-FCF7-4C87-9578-B3C9A963B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928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E1C7-5C76-4246-BF7B-0ADE22E8054F}" type="datetimeFigureOut">
              <a:rPr lang="cs-CZ" smtClean="0"/>
              <a:t>8.9.2014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A321-FCF7-4C87-9578-B3C9A963B0B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9909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E1C7-5C76-4246-BF7B-0ADE22E8054F}" type="datetimeFigureOut">
              <a:rPr lang="cs-CZ" smtClean="0"/>
              <a:t>8.9.2014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A321-FCF7-4C87-9578-B3C9A963B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786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E1C7-5C76-4246-BF7B-0ADE22E8054F}" type="datetimeFigureOut">
              <a:rPr lang="cs-CZ" smtClean="0"/>
              <a:t>8.9.2014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A321-FCF7-4C87-9578-B3C9A963B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570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E1C7-5C76-4246-BF7B-0ADE22E8054F}" type="datetimeFigureOut">
              <a:rPr lang="cs-CZ" smtClean="0"/>
              <a:t>8.9.2014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A321-FCF7-4C87-9578-B3C9A963B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55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E1C7-5C76-4246-BF7B-0ADE22E8054F}" type="datetimeFigureOut">
              <a:rPr lang="cs-CZ" smtClean="0"/>
              <a:t>8.9.2014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A321-FCF7-4C87-9578-B3C9A963B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23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E1C7-5C76-4246-BF7B-0ADE22E8054F}" type="datetimeFigureOut">
              <a:rPr lang="cs-CZ" smtClean="0"/>
              <a:t>8.9.2014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A321-FCF7-4C87-9578-B3C9A963B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01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E1C7-5C76-4246-BF7B-0ADE22E8054F}" type="datetimeFigureOut">
              <a:rPr lang="cs-CZ" smtClean="0"/>
              <a:t>8.9.2014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A321-FCF7-4C87-9578-B3C9A963B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63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E1C7-5C76-4246-BF7B-0ADE22E8054F}" type="datetimeFigureOut">
              <a:rPr lang="cs-CZ" smtClean="0"/>
              <a:t>8.9.2014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A321-FCF7-4C87-9578-B3C9A963B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50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E1C7-5C76-4246-BF7B-0ADE22E8054F}" type="datetimeFigureOut">
              <a:rPr lang="cs-CZ" smtClean="0"/>
              <a:t>8.9.2014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A321-FCF7-4C87-9578-B3C9A963B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19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E1C7-5C76-4246-BF7B-0ADE22E8054F}" type="datetimeFigureOut">
              <a:rPr lang="cs-CZ" smtClean="0"/>
              <a:t>8.9.2014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A321-FCF7-4C87-9578-B3C9A963B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740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E1C7-5C76-4246-BF7B-0ADE22E8054F}" type="datetimeFigureOut">
              <a:rPr lang="cs-CZ" smtClean="0"/>
              <a:t>8.9.2014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A321-FCF7-4C87-9578-B3C9A963B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55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E1C7-5C76-4246-BF7B-0ADE22E8054F}" type="datetimeFigureOut">
              <a:rPr lang="cs-CZ" smtClean="0"/>
              <a:t>8.9.2014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A321-FCF7-4C87-9578-B3C9A963B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84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7C1E1C7-5C76-4246-BF7B-0ADE22E8054F}" type="datetimeFigureOut">
              <a:rPr lang="cs-CZ" smtClean="0"/>
              <a:t>8.9.2014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0BFA321-FCF7-4C87-9578-B3C9A963B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879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u="sng" dirty="0" smtClean="0"/>
              <a:t/>
            </a:r>
            <a:br>
              <a:rPr lang="cs-CZ" b="1" i="1" u="sng" dirty="0" smtClean="0"/>
            </a:br>
            <a:r>
              <a:rPr lang="cs-CZ" b="1" i="1" u="sng" dirty="0" smtClean="0"/>
              <a:t/>
            </a:r>
            <a:br>
              <a:rPr lang="cs-CZ" b="1" i="1" u="sng" dirty="0" smtClean="0"/>
            </a:br>
            <a:r>
              <a:rPr lang="cs-CZ" b="1" i="1" u="sng" dirty="0" smtClean="0"/>
              <a:t/>
            </a:r>
            <a:br>
              <a:rPr lang="cs-CZ" b="1" i="1" u="sng" dirty="0" smtClean="0"/>
            </a:br>
            <a:r>
              <a:rPr lang="cs-CZ" b="1" i="1" dirty="0"/>
              <a:t>Joint </a:t>
            </a:r>
            <a:r>
              <a:rPr lang="cs-CZ" b="1" i="1" dirty="0" err="1"/>
              <a:t>working</a:t>
            </a:r>
            <a:r>
              <a:rPr lang="cs-CZ" b="1" i="1" dirty="0"/>
              <a:t> meeting </a:t>
            </a:r>
            <a:br>
              <a:rPr lang="cs-CZ" b="1" i="1" dirty="0"/>
            </a:br>
            <a:r>
              <a:rPr lang="cs-CZ" b="1" i="1" dirty="0" err="1"/>
              <a:t>Preparation</a:t>
            </a:r>
            <a:r>
              <a:rPr lang="cs-CZ" b="1" i="1" dirty="0"/>
              <a:t> of </a:t>
            </a:r>
            <a:r>
              <a:rPr lang="cs-CZ" b="1" i="1" dirty="0" err="1"/>
              <a:t>the</a:t>
            </a:r>
            <a:r>
              <a:rPr lang="cs-CZ" b="1" i="1" dirty="0"/>
              <a:t> </a:t>
            </a:r>
            <a:r>
              <a:rPr lang="cs-CZ" b="1" i="1" dirty="0" err="1"/>
              <a:t>project</a:t>
            </a:r>
            <a:r>
              <a:rPr lang="cs-CZ" b="1" i="1" dirty="0"/>
              <a:t> </a:t>
            </a:r>
            <a:r>
              <a:rPr lang="cs-CZ" b="1" i="1" dirty="0" smtClean="0"/>
              <a:t>"</a:t>
            </a:r>
            <a:r>
              <a:rPr lang="cs-CZ" b="1" i="1" dirty="0" err="1" smtClean="0"/>
              <a:t>Rehabilitation</a:t>
            </a:r>
            <a:r>
              <a:rPr lang="cs-CZ" b="1" i="1" dirty="0" smtClean="0"/>
              <a:t> </a:t>
            </a:r>
            <a:r>
              <a:rPr lang="cs-CZ" b="1" i="1" dirty="0"/>
              <a:t>of </a:t>
            </a:r>
            <a:r>
              <a:rPr lang="cs-CZ" b="1" i="1" dirty="0" err="1"/>
              <a:t>Railway</a:t>
            </a:r>
            <a:r>
              <a:rPr lang="cs-CZ" b="1" i="1" dirty="0"/>
              <a:t> Transport in </a:t>
            </a:r>
            <a:r>
              <a:rPr lang="cs-CZ" b="1" i="1" dirty="0" err="1"/>
              <a:t>Central</a:t>
            </a:r>
            <a:r>
              <a:rPr lang="cs-CZ" b="1" i="1" dirty="0"/>
              <a:t> and </a:t>
            </a:r>
            <a:r>
              <a:rPr lang="cs-CZ" b="1" i="1" dirty="0" err="1"/>
              <a:t>Eastern</a:t>
            </a:r>
            <a:r>
              <a:rPr lang="cs-CZ" b="1" i="1" dirty="0"/>
              <a:t> </a:t>
            </a:r>
            <a:r>
              <a:rPr lang="cs-CZ" b="1" i="1" dirty="0" err="1"/>
              <a:t>Europe</a:t>
            </a:r>
            <a:r>
              <a:rPr lang="cs-CZ" b="1" i="1" dirty="0"/>
              <a:t>"</a:t>
            </a:r>
            <a:r>
              <a:rPr lang="cs-CZ" i="1" dirty="0"/>
              <a:t/>
            </a:r>
            <a:br>
              <a:rPr lang="cs-CZ" i="1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i="1" u="sng" dirty="0" smtClean="0"/>
              <a:t/>
            </a:r>
            <a:br>
              <a:rPr lang="cs-CZ" b="1" i="1" u="sng" dirty="0" smtClean="0"/>
            </a:br>
            <a:r>
              <a:rPr lang="cs-CZ" b="1" i="1" u="sng" dirty="0" smtClean="0"/>
              <a:t/>
            </a:r>
            <a:br>
              <a:rPr lang="cs-CZ" b="1" i="1" u="sng" dirty="0" smtClean="0"/>
            </a:br>
            <a:r>
              <a:rPr lang="cs-CZ" b="1" i="1" u="sng" dirty="0" smtClean="0"/>
              <a:t/>
            </a:r>
            <a:br>
              <a:rPr lang="cs-CZ" b="1" i="1" u="sng" dirty="0" smtClean="0"/>
            </a:br>
            <a:r>
              <a:rPr lang="cs-CZ" b="1" i="1" dirty="0" smtClean="0"/>
              <a:t>"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1"/>
            <a:ext cx="10986420" cy="1431758"/>
          </a:xfrm>
        </p:spPr>
        <p:txBody>
          <a:bodyPr>
            <a:normAutofit fontScale="85000" lnSpcReduction="10000"/>
          </a:bodyPr>
          <a:lstStyle/>
          <a:p>
            <a:r>
              <a:rPr lang="cs-CZ" sz="2500" b="1" dirty="0" err="1" smtClean="0">
                <a:solidFill>
                  <a:schemeClr val="tx1"/>
                </a:solidFill>
              </a:rPr>
              <a:t>Date</a:t>
            </a:r>
            <a:r>
              <a:rPr lang="cs-CZ" sz="2500" b="1" dirty="0">
                <a:solidFill>
                  <a:schemeClr val="tx1"/>
                </a:solidFill>
              </a:rPr>
              <a:t>:</a:t>
            </a:r>
            <a:r>
              <a:rPr lang="cs-CZ" sz="2500" dirty="0">
                <a:solidFill>
                  <a:schemeClr val="tx1"/>
                </a:solidFill>
              </a:rPr>
              <a:t> </a:t>
            </a:r>
            <a:r>
              <a:rPr lang="cs-CZ" sz="2500" dirty="0" err="1">
                <a:solidFill>
                  <a:schemeClr val="tx1"/>
                </a:solidFill>
              </a:rPr>
              <a:t>Thursday</a:t>
            </a:r>
            <a:r>
              <a:rPr lang="cs-CZ" sz="2500" dirty="0">
                <a:solidFill>
                  <a:schemeClr val="tx1"/>
                </a:solidFill>
              </a:rPr>
              <a:t>, </a:t>
            </a:r>
            <a:r>
              <a:rPr lang="cs-CZ" sz="2500" dirty="0" err="1">
                <a:solidFill>
                  <a:schemeClr val="tx1"/>
                </a:solidFill>
              </a:rPr>
              <a:t>September</a:t>
            </a:r>
            <a:r>
              <a:rPr lang="cs-CZ" sz="2500" dirty="0">
                <a:solidFill>
                  <a:schemeClr val="tx1"/>
                </a:solidFill>
              </a:rPr>
              <a:t> 4th, 2014 (2014-09-04)</a:t>
            </a:r>
          </a:p>
          <a:p>
            <a:r>
              <a:rPr lang="cs-CZ" sz="2500" b="1" dirty="0" err="1">
                <a:solidFill>
                  <a:schemeClr val="tx1"/>
                </a:solidFill>
              </a:rPr>
              <a:t>Location</a:t>
            </a:r>
            <a:r>
              <a:rPr lang="cs-CZ" sz="2500" b="1" dirty="0">
                <a:solidFill>
                  <a:schemeClr val="tx1"/>
                </a:solidFill>
              </a:rPr>
              <a:t>:</a:t>
            </a:r>
            <a:r>
              <a:rPr lang="cs-CZ" sz="2500" dirty="0">
                <a:solidFill>
                  <a:schemeClr val="tx1"/>
                </a:solidFill>
              </a:rPr>
              <a:t> Czech </a:t>
            </a:r>
            <a:r>
              <a:rPr lang="cs-CZ" sz="2500" dirty="0" err="1">
                <a:solidFill>
                  <a:schemeClr val="tx1"/>
                </a:solidFill>
              </a:rPr>
              <a:t>Technical</a:t>
            </a:r>
            <a:r>
              <a:rPr lang="cs-CZ" sz="2500" dirty="0">
                <a:solidFill>
                  <a:schemeClr val="tx1"/>
                </a:solidFill>
              </a:rPr>
              <a:t> University in Prague, </a:t>
            </a:r>
            <a:r>
              <a:rPr lang="cs-CZ" sz="2500" dirty="0" err="1">
                <a:solidFill>
                  <a:schemeClr val="tx1"/>
                </a:solidFill>
              </a:rPr>
              <a:t>Faculty</a:t>
            </a:r>
            <a:r>
              <a:rPr lang="cs-CZ" sz="2500" dirty="0">
                <a:solidFill>
                  <a:schemeClr val="tx1"/>
                </a:solidFill>
              </a:rPr>
              <a:t> </a:t>
            </a:r>
            <a:r>
              <a:rPr lang="cs-CZ" sz="2500" dirty="0" err="1">
                <a:solidFill>
                  <a:schemeClr val="tx1"/>
                </a:solidFill>
              </a:rPr>
              <a:t>of</a:t>
            </a:r>
            <a:r>
              <a:rPr lang="cs-CZ" sz="2500" dirty="0">
                <a:solidFill>
                  <a:schemeClr val="tx1"/>
                </a:solidFill>
              </a:rPr>
              <a:t> Civil </a:t>
            </a:r>
            <a:r>
              <a:rPr lang="cs-CZ" sz="2500" dirty="0" err="1">
                <a:solidFill>
                  <a:schemeClr val="tx1"/>
                </a:solidFill>
              </a:rPr>
              <a:t>Engineering</a:t>
            </a:r>
            <a:r>
              <a:rPr lang="cs-CZ" sz="2500" dirty="0">
                <a:solidFill>
                  <a:schemeClr val="tx1"/>
                </a:solidFill>
              </a:rPr>
              <a:t>, Thákurova 7, (</a:t>
            </a:r>
            <a:r>
              <a:rPr lang="cs-CZ" sz="2500" dirty="0" err="1">
                <a:solidFill>
                  <a:schemeClr val="tx1"/>
                </a:solidFill>
              </a:rPr>
              <a:t>room</a:t>
            </a:r>
            <a:r>
              <a:rPr lang="cs-CZ" sz="2500" dirty="0">
                <a:solidFill>
                  <a:schemeClr val="tx1"/>
                </a:solidFill>
              </a:rPr>
              <a:t> B-578),  166 29 Praha 6 – Dejvice, Czech Republic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097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9724" y="264466"/>
            <a:ext cx="8534400" cy="1507067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Agenda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4663" y="1529541"/>
            <a:ext cx="8534400" cy="453043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sz="4800" b="1" dirty="0" smtClean="0">
                <a:solidFill>
                  <a:schemeClr val="tx1"/>
                </a:solidFill>
              </a:rPr>
              <a:t>10.00 </a:t>
            </a:r>
            <a:r>
              <a:rPr lang="cs-CZ" sz="4800" b="1" dirty="0">
                <a:solidFill>
                  <a:schemeClr val="tx1"/>
                </a:solidFill>
              </a:rPr>
              <a:t>– </a:t>
            </a:r>
            <a:r>
              <a:rPr lang="cs-CZ" sz="4800" b="1" dirty="0" err="1">
                <a:solidFill>
                  <a:schemeClr val="tx1"/>
                </a:solidFill>
              </a:rPr>
              <a:t>Welcoming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the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Ukrainian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delegation</a:t>
            </a:r>
            <a:r>
              <a:rPr lang="cs-CZ" sz="4800" b="1" dirty="0">
                <a:solidFill>
                  <a:schemeClr val="tx1"/>
                </a:solidFill>
              </a:rPr>
              <a:t> and </a:t>
            </a:r>
            <a:r>
              <a:rPr lang="cs-CZ" sz="4800" b="1" dirty="0" err="1">
                <a:solidFill>
                  <a:schemeClr val="tx1"/>
                </a:solidFill>
              </a:rPr>
              <a:t>representatives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of</a:t>
            </a:r>
            <a:r>
              <a:rPr lang="cs-CZ" sz="4800" b="1" dirty="0">
                <a:solidFill>
                  <a:schemeClr val="tx1"/>
                </a:solidFill>
              </a:rPr>
              <a:t> TP by prof. Miroslav Vlček, Vice-</a:t>
            </a:r>
            <a:r>
              <a:rPr lang="cs-CZ" sz="4800" b="1" dirty="0" err="1">
                <a:solidFill>
                  <a:schemeClr val="tx1"/>
                </a:solidFill>
              </a:rPr>
              <a:t>Rector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for</a:t>
            </a:r>
            <a:r>
              <a:rPr lang="cs-CZ" sz="4800" b="1" dirty="0">
                <a:solidFill>
                  <a:schemeClr val="tx1"/>
                </a:solidFill>
              </a:rPr>
              <a:t> International </a:t>
            </a:r>
            <a:r>
              <a:rPr lang="cs-CZ" sz="4800" b="1" dirty="0" err="1">
                <a:solidFill>
                  <a:schemeClr val="tx1"/>
                </a:solidFill>
              </a:rPr>
              <a:t>Cooperation</a:t>
            </a:r>
            <a:r>
              <a:rPr lang="cs-CZ" sz="4800" b="1" dirty="0">
                <a:solidFill>
                  <a:schemeClr val="tx1"/>
                </a:solidFill>
              </a:rPr>
              <a:t>, Czech </a:t>
            </a:r>
            <a:r>
              <a:rPr lang="cs-CZ" sz="4800" b="1" dirty="0" err="1">
                <a:solidFill>
                  <a:schemeClr val="tx1"/>
                </a:solidFill>
              </a:rPr>
              <a:t>Technical</a:t>
            </a:r>
            <a:r>
              <a:rPr lang="cs-CZ" sz="4800" b="1" dirty="0">
                <a:solidFill>
                  <a:schemeClr val="tx1"/>
                </a:solidFill>
              </a:rPr>
              <a:t> University in </a:t>
            </a:r>
            <a:r>
              <a:rPr lang="cs-CZ" sz="4800" b="1" dirty="0" smtClean="0">
                <a:solidFill>
                  <a:schemeClr val="tx1"/>
                </a:solidFill>
              </a:rPr>
              <a:t>Prague</a:t>
            </a:r>
          </a:p>
          <a:p>
            <a:pPr marL="0" indent="0">
              <a:buNone/>
            </a:pPr>
            <a:r>
              <a:rPr lang="cs-CZ" sz="4800" b="1" dirty="0">
                <a:solidFill>
                  <a:schemeClr val="tx1"/>
                </a:solidFill>
              </a:rPr>
              <a:t/>
            </a:r>
            <a:br>
              <a:rPr lang="cs-CZ" sz="4800" b="1" dirty="0">
                <a:solidFill>
                  <a:schemeClr val="tx1"/>
                </a:solidFill>
              </a:rPr>
            </a:br>
            <a:r>
              <a:rPr lang="cs-CZ" sz="4800" b="1" dirty="0" smtClean="0">
                <a:solidFill>
                  <a:schemeClr val="tx1"/>
                </a:solidFill>
              </a:rPr>
              <a:t>10.45 </a:t>
            </a:r>
            <a:r>
              <a:rPr lang="cs-CZ" sz="4800" b="1" dirty="0">
                <a:solidFill>
                  <a:schemeClr val="tx1"/>
                </a:solidFill>
              </a:rPr>
              <a:t>- </a:t>
            </a:r>
            <a:r>
              <a:rPr lang="cs-CZ" sz="4800" b="1" dirty="0" err="1">
                <a:solidFill>
                  <a:schemeClr val="tx1"/>
                </a:solidFill>
              </a:rPr>
              <a:t>Opening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of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the</a:t>
            </a:r>
            <a:r>
              <a:rPr lang="cs-CZ" sz="4800" b="1" dirty="0">
                <a:solidFill>
                  <a:schemeClr val="tx1"/>
                </a:solidFill>
              </a:rPr>
              <a:t> meeting </a:t>
            </a:r>
            <a:r>
              <a:rPr lang="cs-CZ" sz="4800" b="1" dirty="0" err="1">
                <a:solidFill>
                  <a:schemeClr val="tx1"/>
                </a:solidFill>
              </a:rPr>
              <a:t>at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the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Faculty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of</a:t>
            </a:r>
            <a:r>
              <a:rPr lang="cs-CZ" sz="4800" b="1" dirty="0">
                <a:solidFill>
                  <a:schemeClr val="tx1"/>
                </a:solidFill>
              </a:rPr>
              <a:t> Civil </a:t>
            </a:r>
            <a:r>
              <a:rPr lang="cs-CZ" sz="4800" b="1" dirty="0" err="1">
                <a:solidFill>
                  <a:schemeClr val="tx1"/>
                </a:solidFill>
              </a:rPr>
              <a:t>Engineering</a:t>
            </a:r>
            <a:r>
              <a:rPr lang="cs-CZ" sz="4800" b="1" dirty="0">
                <a:solidFill>
                  <a:schemeClr val="tx1"/>
                </a:solidFill>
              </a:rPr>
              <a:t>, Czech </a:t>
            </a:r>
            <a:r>
              <a:rPr lang="cs-CZ" sz="4800" b="1" dirty="0" err="1">
                <a:solidFill>
                  <a:schemeClr val="tx1"/>
                </a:solidFill>
              </a:rPr>
              <a:t>Technical</a:t>
            </a:r>
            <a:r>
              <a:rPr lang="cs-CZ" sz="4800" b="1" dirty="0">
                <a:solidFill>
                  <a:schemeClr val="tx1"/>
                </a:solidFill>
              </a:rPr>
              <a:t> University in </a:t>
            </a:r>
            <a:r>
              <a:rPr lang="cs-CZ" sz="4800" b="1" dirty="0" smtClean="0">
                <a:solidFill>
                  <a:schemeClr val="tx1"/>
                </a:solidFill>
              </a:rPr>
              <a:t>Prague – </a:t>
            </a:r>
            <a:r>
              <a:rPr lang="cs-CZ" sz="4800" b="1" dirty="0" err="1" smtClean="0">
                <a:solidFill>
                  <a:schemeClr val="tx1"/>
                </a:solidFill>
              </a:rPr>
              <a:t>M.Sc</a:t>
            </a:r>
            <a:r>
              <a:rPr lang="cs-CZ" sz="4800" b="1" dirty="0" smtClean="0">
                <a:solidFill>
                  <a:schemeClr val="tx1"/>
                </a:solidFill>
              </a:rPr>
              <a:t>. Horníček Ph.D., </a:t>
            </a:r>
            <a:r>
              <a:rPr lang="cs-CZ" sz="4800" b="1" dirty="0" err="1" smtClean="0">
                <a:solidFill>
                  <a:schemeClr val="tx1"/>
                </a:solidFill>
              </a:rPr>
              <a:t>M.Sc</a:t>
            </a:r>
            <a:r>
              <a:rPr lang="cs-CZ" sz="4800" b="1" dirty="0" smtClean="0">
                <a:solidFill>
                  <a:schemeClr val="tx1"/>
                </a:solidFill>
              </a:rPr>
              <a:t>. Dohnal TP </a:t>
            </a:r>
            <a:r>
              <a:rPr lang="cs-CZ" sz="4800" b="1" dirty="0" err="1" smtClean="0">
                <a:solidFill>
                  <a:schemeClr val="tx1"/>
                </a:solidFill>
              </a:rPr>
              <a:t>Executive</a:t>
            </a:r>
            <a:r>
              <a:rPr lang="cs-CZ" sz="4800" b="1" dirty="0" smtClean="0">
                <a:solidFill>
                  <a:schemeClr val="tx1"/>
                </a:solidFill>
              </a:rPr>
              <a:t> </a:t>
            </a:r>
            <a:r>
              <a:rPr lang="cs-CZ" sz="4800" b="1" dirty="0" err="1" smtClean="0">
                <a:solidFill>
                  <a:schemeClr val="tx1"/>
                </a:solidFill>
              </a:rPr>
              <a:t>Director</a:t>
            </a:r>
            <a:endParaRPr lang="cs-CZ" sz="4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4800" b="1" dirty="0" smtClean="0">
                <a:solidFill>
                  <a:schemeClr val="tx1"/>
                </a:solidFill>
              </a:rPr>
              <a:t> </a:t>
            </a:r>
            <a:r>
              <a:rPr lang="cs-CZ" sz="4800" b="1" dirty="0">
                <a:solidFill>
                  <a:schemeClr val="tx1"/>
                </a:solidFill>
              </a:rPr>
              <a:t/>
            </a:r>
            <a:br>
              <a:rPr lang="cs-CZ" sz="4800" b="1" dirty="0">
                <a:solidFill>
                  <a:schemeClr val="tx1"/>
                </a:solidFill>
              </a:rPr>
            </a:br>
            <a:r>
              <a:rPr lang="cs-CZ" sz="4800" b="1" dirty="0">
                <a:solidFill>
                  <a:schemeClr val="tx1"/>
                </a:solidFill>
              </a:rPr>
              <a:t>11.00 - </a:t>
            </a:r>
            <a:r>
              <a:rPr lang="cs-CZ" sz="4800" b="1" dirty="0" err="1">
                <a:solidFill>
                  <a:schemeClr val="tx1"/>
                </a:solidFill>
              </a:rPr>
              <a:t>Presentation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of</a:t>
            </a:r>
            <a:r>
              <a:rPr lang="cs-CZ" sz="4800" b="1" dirty="0">
                <a:solidFill>
                  <a:schemeClr val="tx1"/>
                </a:solidFill>
              </a:rPr>
              <a:t> TP "Interoperability </a:t>
            </a:r>
            <a:r>
              <a:rPr lang="cs-CZ" sz="4800" b="1" dirty="0" err="1">
                <a:solidFill>
                  <a:schemeClr val="tx1"/>
                </a:solidFill>
              </a:rPr>
              <a:t>of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Railway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Infrastructure</a:t>
            </a:r>
            <a:r>
              <a:rPr lang="cs-CZ" sz="4800" b="1" dirty="0">
                <a:solidFill>
                  <a:schemeClr val="tx1"/>
                </a:solidFill>
              </a:rPr>
              <a:t>" </a:t>
            </a:r>
            <a:r>
              <a:rPr lang="cs-CZ" sz="4800" b="1" dirty="0" smtClean="0">
                <a:solidFill>
                  <a:schemeClr val="tx1"/>
                </a:solidFill>
              </a:rPr>
              <a:t>– </a:t>
            </a:r>
            <a:r>
              <a:rPr lang="cs-CZ" sz="4800" b="1" dirty="0" err="1" smtClean="0">
                <a:solidFill>
                  <a:schemeClr val="tx1"/>
                </a:solidFill>
              </a:rPr>
              <a:t>M.Sc</a:t>
            </a:r>
            <a:r>
              <a:rPr lang="cs-CZ" sz="4800" b="1" dirty="0" smtClean="0">
                <a:solidFill>
                  <a:schemeClr val="tx1"/>
                </a:solidFill>
              </a:rPr>
              <a:t>. Vašátko, TP </a:t>
            </a:r>
            <a:r>
              <a:rPr lang="cs-CZ" sz="4800" b="1" dirty="0" err="1" smtClean="0">
                <a:solidFill>
                  <a:schemeClr val="tx1"/>
                </a:solidFill>
              </a:rPr>
              <a:t>Representative</a:t>
            </a:r>
            <a:endParaRPr lang="cs-CZ" sz="4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4800" b="1" dirty="0" smtClean="0">
                <a:solidFill>
                  <a:schemeClr val="tx1"/>
                </a:solidFill>
              </a:rPr>
              <a:t> </a:t>
            </a:r>
            <a:r>
              <a:rPr lang="cs-CZ" sz="4800" b="1" dirty="0">
                <a:solidFill>
                  <a:schemeClr val="tx1"/>
                </a:solidFill>
              </a:rPr>
              <a:t/>
            </a:r>
            <a:br>
              <a:rPr lang="cs-CZ" sz="4800" b="1" dirty="0">
                <a:solidFill>
                  <a:schemeClr val="tx1"/>
                </a:solidFill>
              </a:rPr>
            </a:br>
            <a:r>
              <a:rPr lang="cs-CZ" sz="4800" b="1" dirty="0">
                <a:solidFill>
                  <a:schemeClr val="tx1"/>
                </a:solidFill>
              </a:rPr>
              <a:t>11.20 - </a:t>
            </a:r>
            <a:r>
              <a:rPr lang="cs-CZ" sz="4800" b="1" dirty="0" err="1">
                <a:solidFill>
                  <a:schemeClr val="tx1"/>
                </a:solidFill>
              </a:rPr>
              <a:t>Presentation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of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Dnepropetrovsk</a:t>
            </a:r>
            <a:r>
              <a:rPr lang="cs-CZ" sz="4800" b="1" dirty="0">
                <a:solidFill>
                  <a:schemeClr val="tx1"/>
                </a:solidFill>
              </a:rPr>
              <a:t> University </a:t>
            </a:r>
            <a:r>
              <a:rPr lang="cs-CZ" sz="4800" b="1" dirty="0" err="1">
                <a:solidFill>
                  <a:schemeClr val="tx1"/>
                </a:solidFill>
              </a:rPr>
              <a:t>of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Railway</a:t>
            </a:r>
            <a:r>
              <a:rPr lang="cs-CZ" sz="4800" b="1" dirty="0">
                <a:solidFill>
                  <a:schemeClr val="tx1"/>
                </a:solidFill>
              </a:rPr>
              <a:t> Transport - </a:t>
            </a:r>
            <a:r>
              <a:rPr lang="cs-CZ" sz="4800" b="1" dirty="0" err="1">
                <a:solidFill>
                  <a:schemeClr val="tx1"/>
                </a:solidFill>
              </a:rPr>
              <a:t>Head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of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 smtClean="0">
                <a:solidFill>
                  <a:schemeClr val="tx1"/>
                </a:solidFill>
              </a:rPr>
              <a:t>Delegation</a:t>
            </a:r>
            <a:endParaRPr lang="cs-CZ" sz="4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4800" b="1" dirty="0" smtClean="0">
                <a:solidFill>
                  <a:schemeClr val="tx1"/>
                </a:solidFill>
              </a:rPr>
              <a:t> </a:t>
            </a:r>
            <a:r>
              <a:rPr lang="cs-CZ" sz="4800" b="1" dirty="0">
                <a:solidFill>
                  <a:schemeClr val="tx1"/>
                </a:solidFill>
              </a:rPr>
              <a:t/>
            </a:r>
            <a:br>
              <a:rPr lang="cs-CZ" sz="4800" b="1" dirty="0">
                <a:solidFill>
                  <a:schemeClr val="tx1"/>
                </a:solidFill>
              </a:rPr>
            </a:br>
            <a:r>
              <a:rPr lang="cs-CZ" sz="4800" b="1" dirty="0">
                <a:solidFill>
                  <a:schemeClr val="tx1"/>
                </a:solidFill>
              </a:rPr>
              <a:t>11.45 - </a:t>
            </a:r>
            <a:r>
              <a:rPr lang="cs-CZ" sz="4800" b="1" dirty="0" err="1">
                <a:solidFill>
                  <a:schemeClr val="tx1"/>
                </a:solidFill>
              </a:rPr>
              <a:t>Significance</a:t>
            </a:r>
            <a:r>
              <a:rPr lang="cs-CZ" sz="4800" b="1" dirty="0">
                <a:solidFill>
                  <a:schemeClr val="tx1"/>
                </a:solidFill>
              </a:rPr>
              <a:t> and </a:t>
            </a:r>
            <a:r>
              <a:rPr lang="cs-CZ" sz="4800" b="1" dirty="0" err="1">
                <a:solidFill>
                  <a:schemeClr val="tx1"/>
                </a:solidFill>
              </a:rPr>
              <a:t>intention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of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the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future</a:t>
            </a:r>
            <a:r>
              <a:rPr lang="cs-CZ" sz="4800" b="1" dirty="0">
                <a:solidFill>
                  <a:schemeClr val="tx1"/>
                </a:solidFill>
              </a:rPr>
              <a:t> joint </a:t>
            </a:r>
            <a:r>
              <a:rPr lang="cs-CZ" sz="4800" b="1" dirty="0" err="1">
                <a:solidFill>
                  <a:schemeClr val="tx1"/>
                </a:solidFill>
              </a:rPr>
              <a:t>project</a:t>
            </a:r>
            <a:r>
              <a:rPr lang="cs-CZ" sz="4800" b="1" dirty="0">
                <a:solidFill>
                  <a:schemeClr val="tx1"/>
                </a:solidFill>
              </a:rPr>
              <a:t> "</a:t>
            </a:r>
            <a:r>
              <a:rPr lang="cs-CZ" sz="4800" b="1" dirty="0" err="1">
                <a:solidFill>
                  <a:schemeClr val="tx1"/>
                </a:solidFill>
              </a:rPr>
              <a:t>Rehabilitation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of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Railway</a:t>
            </a:r>
            <a:r>
              <a:rPr lang="cs-CZ" sz="4800" b="1" dirty="0">
                <a:solidFill>
                  <a:schemeClr val="tx1"/>
                </a:solidFill>
              </a:rPr>
              <a:t> Transport in </a:t>
            </a:r>
            <a:r>
              <a:rPr lang="cs-CZ" sz="4800" b="1" dirty="0" err="1">
                <a:solidFill>
                  <a:schemeClr val="tx1"/>
                </a:solidFill>
              </a:rPr>
              <a:t>Central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smtClean="0">
                <a:solidFill>
                  <a:schemeClr val="tx1"/>
                </a:solidFill>
              </a:rPr>
              <a:t>and </a:t>
            </a:r>
            <a:r>
              <a:rPr lang="cs-CZ" sz="4800" b="1" dirty="0" err="1">
                <a:solidFill>
                  <a:schemeClr val="tx1"/>
                </a:solidFill>
              </a:rPr>
              <a:t>Eastern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Europe</a:t>
            </a:r>
            <a:r>
              <a:rPr lang="cs-CZ" sz="4800" b="1" dirty="0">
                <a:solidFill>
                  <a:schemeClr val="tx1"/>
                </a:solidFill>
              </a:rPr>
              <a:t>" </a:t>
            </a:r>
            <a:r>
              <a:rPr lang="cs-CZ" sz="4800" b="1" dirty="0" smtClean="0">
                <a:solidFill>
                  <a:schemeClr val="tx1"/>
                </a:solidFill>
              </a:rPr>
              <a:t>– doc. Plášek, Ph.D.</a:t>
            </a:r>
          </a:p>
          <a:p>
            <a:pPr marL="0" indent="0">
              <a:buNone/>
            </a:pPr>
            <a:r>
              <a:rPr lang="cs-CZ" sz="4800" b="1" dirty="0" smtClean="0">
                <a:solidFill>
                  <a:schemeClr val="tx1"/>
                </a:solidFill>
              </a:rPr>
              <a:t> </a:t>
            </a:r>
            <a:r>
              <a:rPr lang="cs-CZ" sz="4800" b="1" dirty="0">
                <a:solidFill>
                  <a:schemeClr val="tx1"/>
                </a:solidFill>
              </a:rPr>
              <a:t/>
            </a:r>
            <a:br>
              <a:rPr lang="cs-CZ" sz="4800" b="1" dirty="0">
                <a:solidFill>
                  <a:schemeClr val="tx1"/>
                </a:solidFill>
              </a:rPr>
            </a:br>
            <a:r>
              <a:rPr lang="cs-CZ" sz="4800" b="1" dirty="0">
                <a:solidFill>
                  <a:schemeClr val="tx1"/>
                </a:solidFill>
              </a:rPr>
              <a:t>12.45 </a:t>
            </a:r>
            <a:r>
              <a:rPr lang="cs-CZ" sz="4800" b="1" dirty="0" smtClean="0">
                <a:solidFill>
                  <a:schemeClr val="tx1"/>
                </a:solidFill>
              </a:rPr>
              <a:t>– Lunch</a:t>
            </a:r>
          </a:p>
          <a:p>
            <a:pPr marL="0" indent="0">
              <a:buNone/>
            </a:pPr>
            <a:r>
              <a:rPr lang="cs-CZ" sz="4800" b="1" dirty="0">
                <a:solidFill>
                  <a:schemeClr val="tx1"/>
                </a:solidFill>
              </a:rPr>
              <a:t/>
            </a:r>
            <a:br>
              <a:rPr lang="cs-CZ" sz="4800" b="1" dirty="0">
                <a:solidFill>
                  <a:schemeClr val="tx1"/>
                </a:solidFill>
              </a:rPr>
            </a:br>
            <a:r>
              <a:rPr lang="cs-CZ" sz="4800" b="1" dirty="0">
                <a:solidFill>
                  <a:schemeClr val="tx1"/>
                </a:solidFill>
              </a:rPr>
              <a:t>14.00 - </a:t>
            </a:r>
            <a:r>
              <a:rPr lang="cs-CZ" sz="4800" b="1" dirty="0" err="1">
                <a:solidFill>
                  <a:schemeClr val="tx1"/>
                </a:solidFill>
              </a:rPr>
              <a:t>The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content</a:t>
            </a:r>
            <a:r>
              <a:rPr lang="cs-CZ" sz="4800" b="1" dirty="0">
                <a:solidFill>
                  <a:schemeClr val="tx1"/>
                </a:solidFill>
              </a:rPr>
              <a:t> and </a:t>
            </a:r>
            <a:r>
              <a:rPr lang="cs-CZ" sz="4800" b="1" dirty="0" err="1">
                <a:solidFill>
                  <a:schemeClr val="tx1"/>
                </a:solidFill>
              </a:rPr>
              <a:t>focus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of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the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European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Programme</a:t>
            </a:r>
            <a:r>
              <a:rPr lang="cs-CZ" sz="4800" b="1" dirty="0">
                <a:solidFill>
                  <a:schemeClr val="tx1"/>
                </a:solidFill>
              </a:rPr>
              <a:t> CENTRAL EUROPE (www.central2020.eu) and </a:t>
            </a:r>
            <a:r>
              <a:rPr lang="cs-CZ" sz="4800" b="1" dirty="0" err="1">
                <a:solidFill>
                  <a:schemeClr val="tx1"/>
                </a:solidFill>
              </a:rPr>
              <a:t>its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 smtClean="0">
                <a:solidFill>
                  <a:schemeClr val="tx1"/>
                </a:solidFill>
              </a:rPr>
              <a:t>importance</a:t>
            </a:r>
            <a:r>
              <a:rPr lang="cs-CZ" sz="4800" b="1" dirty="0" smtClean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for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the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realization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of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the</a:t>
            </a:r>
            <a:r>
              <a:rPr lang="cs-CZ" sz="4800" b="1" dirty="0">
                <a:solidFill>
                  <a:schemeClr val="tx1"/>
                </a:solidFill>
              </a:rPr>
              <a:t> joint </a:t>
            </a:r>
            <a:r>
              <a:rPr lang="cs-CZ" sz="4800" b="1" dirty="0" err="1">
                <a:solidFill>
                  <a:schemeClr val="tx1"/>
                </a:solidFill>
              </a:rPr>
              <a:t>project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smtClean="0">
                <a:solidFill>
                  <a:schemeClr val="tx1"/>
                </a:solidFill>
              </a:rPr>
              <a:t>– </a:t>
            </a:r>
            <a:r>
              <a:rPr lang="cs-CZ" sz="4800" b="1" dirty="0" err="1" smtClean="0">
                <a:solidFill>
                  <a:schemeClr val="tx1"/>
                </a:solidFill>
              </a:rPr>
              <a:t>M.Sc</a:t>
            </a:r>
            <a:r>
              <a:rPr lang="cs-CZ" sz="4800" b="1" dirty="0" smtClean="0">
                <a:solidFill>
                  <a:schemeClr val="tx1"/>
                </a:solidFill>
              </a:rPr>
              <a:t>. Malina, Ph.D.</a:t>
            </a:r>
          </a:p>
          <a:p>
            <a:pPr marL="0" indent="0">
              <a:buNone/>
            </a:pPr>
            <a:r>
              <a:rPr lang="cs-CZ" sz="4800" b="1" dirty="0" smtClean="0">
                <a:solidFill>
                  <a:schemeClr val="tx1"/>
                </a:solidFill>
              </a:rPr>
              <a:t> </a:t>
            </a:r>
            <a:r>
              <a:rPr lang="cs-CZ" sz="4800" b="1" dirty="0">
                <a:solidFill>
                  <a:schemeClr val="tx1"/>
                </a:solidFill>
              </a:rPr>
              <a:t/>
            </a:r>
            <a:br>
              <a:rPr lang="cs-CZ" sz="4800" b="1" dirty="0">
                <a:solidFill>
                  <a:schemeClr val="tx1"/>
                </a:solidFill>
              </a:rPr>
            </a:br>
            <a:r>
              <a:rPr lang="cs-CZ" sz="4800" b="1" dirty="0">
                <a:solidFill>
                  <a:schemeClr val="tx1"/>
                </a:solidFill>
              </a:rPr>
              <a:t>14.30 - </a:t>
            </a:r>
            <a:r>
              <a:rPr lang="cs-CZ" sz="4800" b="1" dirty="0" err="1">
                <a:solidFill>
                  <a:schemeClr val="tx1"/>
                </a:solidFill>
              </a:rPr>
              <a:t>The</a:t>
            </a:r>
            <a:r>
              <a:rPr lang="cs-CZ" sz="4800" b="1" dirty="0">
                <a:solidFill>
                  <a:schemeClr val="tx1"/>
                </a:solidFill>
              </a:rPr>
              <a:t> role and </a:t>
            </a:r>
            <a:r>
              <a:rPr lang="cs-CZ" sz="4800" b="1" dirty="0" err="1">
                <a:solidFill>
                  <a:schemeClr val="tx1"/>
                </a:solidFill>
              </a:rPr>
              <a:t>possibilities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of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Dnepropetrovsk</a:t>
            </a:r>
            <a:r>
              <a:rPr lang="cs-CZ" sz="4800" b="1" dirty="0">
                <a:solidFill>
                  <a:schemeClr val="tx1"/>
                </a:solidFill>
              </a:rPr>
              <a:t> University in </a:t>
            </a:r>
            <a:r>
              <a:rPr lang="cs-CZ" sz="4800" b="1" dirty="0" err="1">
                <a:solidFill>
                  <a:schemeClr val="tx1"/>
                </a:solidFill>
              </a:rPr>
              <a:t>the</a:t>
            </a:r>
            <a:r>
              <a:rPr lang="cs-CZ" sz="4800" b="1" dirty="0">
                <a:solidFill>
                  <a:schemeClr val="tx1"/>
                </a:solidFill>
              </a:rPr>
              <a:t> joint </a:t>
            </a:r>
            <a:r>
              <a:rPr lang="cs-CZ" sz="4800" b="1" dirty="0" err="1">
                <a:solidFill>
                  <a:schemeClr val="tx1"/>
                </a:solidFill>
              </a:rPr>
              <a:t>project</a:t>
            </a:r>
            <a:r>
              <a:rPr lang="cs-CZ" sz="4800" b="1" dirty="0">
                <a:solidFill>
                  <a:schemeClr val="tx1"/>
                </a:solidFill>
              </a:rPr>
              <a:t> - a </a:t>
            </a:r>
            <a:r>
              <a:rPr lang="cs-CZ" sz="4800" b="1" dirty="0" err="1">
                <a:solidFill>
                  <a:schemeClr val="tx1"/>
                </a:solidFill>
              </a:rPr>
              <a:t>representative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of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the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 smtClean="0">
                <a:solidFill>
                  <a:schemeClr val="tx1"/>
                </a:solidFill>
              </a:rPr>
              <a:t>Dnetropetrovsk</a:t>
            </a:r>
            <a:r>
              <a:rPr lang="cs-CZ" sz="4800" b="1" dirty="0" smtClean="0">
                <a:solidFill>
                  <a:schemeClr val="tx1"/>
                </a:solidFill>
              </a:rPr>
              <a:t> University </a:t>
            </a:r>
            <a:r>
              <a:rPr lang="cs-CZ" sz="4800" b="1" dirty="0" err="1" smtClean="0">
                <a:solidFill>
                  <a:schemeClr val="tx1"/>
                </a:solidFill>
              </a:rPr>
              <a:t>delegation</a:t>
            </a:r>
            <a:endParaRPr lang="cs-CZ" sz="4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4800" b="1" dirty="0" smtClean="0">
                <a:solidFill>
                  <a:schemeClr val="tx1"/>
                </a:solidFill>
              </a:rPr>
              <a:t> </a:t>
            </a:r>
            <a:r>
              <a:rPr lang="cs-CZ" sz="4800" b="1" dirty="0">
                <a:solidFill>
                  <a:schemeClr val="tx1"/>
                </a:solidFill>
              </a:rPr>
              <a:t/>
            </a:r>
            <a:br>
              <a:rPr lang="cs-CZ" sz="4800" b="1" dirty="0">
                <a:solidFill>
                  <a:schemeClr val="tx1"/>
                </a:solidFill>
              </a:rPr>
            </a:br>
            <a:r>
              <a:rPr lang="cs-CZ" sz="4800" b="1" dirty="0">
                <a:solidFill>
                  <a:schemeClr val="tx1"/>
                </a:solidFill>
              </a:rPr>
              <a:t>15.00 </a:t>
            </a:r>
            <a:r>
              <a:rPr lang="cs-CZ" sz="4800" b="1" dirty="0" smtClean="0">
                <a:solidFill>
                  <a:schemeClr val="tx1"/>
                </a:solidFill>
              </a:rPr>
              <a:t>– </a:t>
            </a:r>
            <a:r>
              <a:rPr lang="cs-CZ" sz="4800" b="1" dirty="0" err="1" smtClean="0">
                <a:solidFill>
                  <a:schemeClr val="tx1"/>
                </a:solidFill>
              </a:rPr>
              <a:t>Discussion</a:t>
            </a:r>
            <a:endParaRPr lang="cs-CZ" sz="4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4800" b="1" dirty="0" smtClean="0">
                <a:solidFill>
                  <a:schemeClr val="tx1"/>
                </a:solidFill>
              </a:rPr>
              <a:t> </a:t>
            </a:r>
            <a:r>
              <a:rPr lang="cs-CZ" sz="4800" b="1" dirty="0">
                <a:solidFill>
                  <a:schemeClr val="tx1"/>
                </a:solidFill>
              </a:rPr>
              <a:t/>
            </a:r>
            <a:br>
              <a:rPr lang="cs-CZ" sz="4800" b="1" dirty="0">
                <a:solidFill>
                  <a:schemeClr val="tx1"/>
                </a:solidFill>
              </a:rPr>
            </a:br>
            <a:r>
              <a:rPr lang="cs-CZ" sz="4800" b="1" dirty="0">
                <a:solidFill>
                  <a:schemeClr val="tx1"/>
                </a:solidFill>
              </a:rPr>
              <a:t>16.00 – </a:t>
            </a:r>
            <a:r>
              <a:rPr lang="cs-CZ" sz="4800" b="1" dirty="0" err="1">
                <a:solidFill>
                  <a:schemeClr val="tx1"/>
                </a:solidFill>
              </a:rPr>
              <a:t>Conclusion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of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the</a:t>
            </a:r>
            <a:r>
              <a:rPr lang="cs-CZ" sz="4800" b="1" dirty="0">
                <a:solidFill>
                  <a:schemeClr val="tx1"/>
                </a:solidFill>
              </a:rPr>
              <a:t> 1st </a:t>
            </a:r>
            <a:r>
              <a:rPr lang="cs-CZ" sz="4800" b="1" dirty="0" err="1">
                <a:solidFill>
                  <a:schemeClr val="tx1"/>
                </a:solidFill>
              </a:rPr>
              <a:t>day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of</a:t>
            </a:r>
            <a:r>
              <a:rPr lang="cs-CZ" sz="4800" b="1" dirty="0">
                <a:solidFill>
                  <a:schemeClr val="tx1"/>
                </a:solidFill>
              </a:rPr>
              <a:t> </a:t>
            </a:r>
            <a:r>
              <a:rPr lang="cs-CZ" sz="4800" b="1" dirty="0" err="1">
                <a:solidFill>
                  <a:schemeClr val="tx1"/>
                </a:solidFill>
              </a:rPr>
              <a:t>the</a:t>
            </a:r>
            <a:r>
              <a:rPr lang="cs-CZ" sz="4800" b="1" dirty="0">
                <a:solidFill>
                  <a:schemeClr val="tx1"/>
                </a:solidFill>
              </a:rPr>
              <a:t> meeting – </a:t>
            </a:r>
            <a:r>
              <a:rPr lang="cs-CZ" sz="4800" b="1" dirty="0" err="1" smtClean="0">
                <a:solidFill>
                  <a:schemeClr val="tx1"/>
                </a:solidFill>
              </a:rPr>
              <a:t>M.Sc</a:t>
            </a:r>
            <a:r>
              <a:rPr lang="cs-CZ" sz="4800" b="1" dirty="0" smtClean="0">
                <a:solidFill>
                  <a:schemeClr val="tx1"/>
                </a:solidFill>
              </a:rPr>
              <a:t>. Dohnal, TP </a:t>
            </a:r>
            <a:r>
              <a:rPr lang="cs-CZ" sz="4800" b="1" dirty="0" err="1" smtClean="0">
                <a:solidFill>
                  <a:schemeClr val="tx1"/>
                </a:solidFill>
              </a:rPr>
              <a:t>Executive</a:t>
            </a:r>
            <a:r>
              <a:rPr lang="cs-CZ" sz="4800" b="1" dirty="0" smtClean="0">
                <a:solidFill>
                  <a:schemeClr val="tx1"/>
                </a:solidFill>
              </a:rPr>
              <a:t> </a:t>
            </a:r>
            <a:r>
              <a:rPr lang="cs-CZ" sz="4800" b="1" dirty="0" err="1" smtClean="0">
                <a:solidFill>
                  <a:schemeClr val="tx1"/>
                </a:solidFill>
              </a:rPr>
              <a:t>Director</a:t>
            </a:r>
            <a:r>
              <a:rPr lang="cs-CZ" sz="4800" b="1" dirty="0">
                <a:solidFill>
                  <a:schemeClr val="tx1"/>
                </a:solidFill>
              </a:rPr>
              <a:t/>
            </a:r>
            <a:br>
              <a:rPr lang="cs-CZ" sz="4800" b="1" dirty="0">
                <a:solidFill>
                  <a:schemeClr val="tx1"/>
                </a:solidFill>
              </a:rPr>
            </a:br>
            <a:endParaRPr lang="cs-CZ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4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53644" y="3627299"/>
            <a:ext cx="6400800" cy="194733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Síť kompetence pro interoperabilitu železniční infrastruktury</a:t>
            </a:r>
            <a:br>
              <a:rPr lang="cs-CZ" dirty="0"/>
            </a:br>
            <a:r>
              <a:rPr lang="cs-CZ" b="1" dirty="0"/>
              <a:t>I</a:t>
            </a:r>
            <a:r>
              <a:rPr lang="cs-CZ" dirty="0"/>
              <a:t>nteroperability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 err="1"/>
              <a:t>R</a:t>
            </a:r>
            <a:r>
              <a:rPr lang="cs-CZ" dirty="0" err="1"/>
              <a:t>ailway</a:t>
            </a:r>
            <a:r>
              <a:rPr lang="cs-CZ" dirty="0"/>
              <a:t> </a:t>
            </a:r>
            <a:r>
              <a:rPr lang="cs-CZ" b="1" dirty="0" err="1"/>
              <a:t>I</a:t>
            </a:r>
            <a:r>
              <a:rPr lang="cs-CZ" dirty="0" err="1"/>
              <a:t>nfrastructure</a:t>
            </a:r>
            <a:r>
              <a:rPr lang="cs-CZ" dirty="0"/>
              <a:t> </a:t>
            </a:r>
            <a:r>
              <a:rPr lang="cs-CZ" b="1" dirty="0" err="1"/>
              <a:t>Co</a:t>
            </a:r>
            <a:r>
              <a:rPr lang="cs-CZ" dirty="0" err="1"/>
              <a:t>mpetence</a:t>
            </a:r>
            <a:r>
              <a:rPr lang="cs-CZ" dirty="0"/>
              <a:t> </a:t>
            </a:r>
            <a:r>
              <a:rPr lang="cs-CZ" b="1" dirty="0"/>
              <a:t>N</a:t>
            </a:r>
            <a:r>
              <a:rPr lang="cs-CZ" dirty="0"/>
              <a:t>etwork</a:t>
            </a:r>
          </a:p>
          <a:p>
            <a:r>
              <a:rPr lang="cs-CZ" dirty="0"/>
              <a:t>Číslo projektu:                  CZ.1.07/2.3.00/20.0176</a:t>
            </a:r>
            <a:br>
              <a:rPr lang="cs-CZ" dirty="0"/>
            </a:br>
            <a:r>
              <a:rPr lang="cs-CZ" dirty="0"/>
              <a:t>Termín realizace:             01. 04. 2013 – 30. 6. 2015</a:t>
            </a:r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919229"/>
            <a:ext cx="5759450" cy="131381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541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255</TotalTime>
  <Words>47</Words>
  <Application>Microsoft Office PowerPoint</Application>
  <PresentationFormat>Vlastní</PresentationFormat>
  <Paragraphs>16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Řez</vt:lpstr>
      <vt:lpstr>   Joint working meeting  Preparation of the project "Rehabilitation of Railway Transport in Central and Eastern Europe"     "  </vt:lpstr>
      <vt:lpstr>Agenda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Věra Holoubkova</dc:creator>
  <cp:lastModifiedBy>Hornicek Leos</cp:lastModifiedBy>
  <cp:revision>16</cp:revision>
  <dcterms:created xsi:type="dcterms:W3CDTF">2014-09-02T05:04:30Z</dcterms:created>
  <dcterms:modified xsi:type="dcterms:W3CDTF">2014-09-08T09:00:28Z</dcterms:modified>
</cp:coreProperties>
</file>