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8" r:id="rId3"/>
    <p:sldId id="290" r:id="rId4"/>
    <p:sldId id="289" r:id="rId5"/>
    <p:sldId id="291" r:id="rId6"/>
    <p:sldId id="299" r:id="rId7"/>
    <p:sldId id="300" r:id="rId8"/>
    <p:sldId id="301" r:id="rId9"/>
    <p:sldId id="302" r:id="rId10"/>
    <p:sldId id="303" r:id="rId11"/>
    <p:sldId id="309" r:id="rId12"/>
    <p:sldId id="304" r:id="rId13"/>
    <p:sldId id="305" r:id="rId14"/>
    <p:sldId id="306" r:id="rId15"/>
    <p:sldId id="307" r:id="rId16"/>
    <p:sldId id="308" r:id="rId17"/>
    <p:sldId id="293" r:id="rId18"/>
    <p:sldId id="294" r:id="rId19"/>
    <p:sldId id="295" r:id="rId20"/>
    <p:sldId id="292" r:id="rId21"/>
    <p:sldId id="311" r:id="rId22"/>
    <p:sldId id="263" r:id="rId23"/>
    <p:sldId id="26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FC26-1BFB-4803-B308-8C3E70C7FB79}" type="datetimeFigureOut">
              <a:rPr lang="cs-CZ" smtClean="0"/>
              <a:t>26. 8. 2015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1411E-D5BD-4E45-B1AF-9D1D10ABB7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40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F313-F09C-4C5B-857D-364F4E78F472}" type="datetime1">
              <a:rPr lang="cs-CZ" smtClean="0"/>
              <a:t>26. 8. 2015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62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9388-675B-4FB9-B561-B0866AF14BF2}" type="datetime1">
              <a:rPr lang="cs-CZ" smtClean="0"/>
              <a:t>26. 8. 2015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88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A180-B82D-44FB-BAA9-99906B1521D0}" type="datetime1">
              <a:rPr lang="cs-CZ" smtClean="0"/>
              <a:t>26. 8. 2015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05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4765-3AB1-45B5-B169-0C777FD3247F}" type="datetime1">
              <a:rPr lang="cs-CZ" smtClean="0"/>
              <a:t>26. 8. 2015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04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5CD0-CF66-49F5-A0B3-D6D244203CEC}" type="datetime1">
              <a:rPr lang="cs-CZ" smtClean="0"/>
              <a:t>26. 8. 2015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83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B651-E129-41D6-8270-705E0EB94533}" type="datetime1">
              <a:rPr lang="cs-CZ" smtClean="0"/>
              <a:t>26. 8. 2015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99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87FF-430D-4009-92AD-C64022115B49}" type="datetime1">
              <a:rPr lang="cs-CZ" smtClean="0"/>
              <a:t>26. 8. 2015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73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E160-6E12-412A-B5BC-3AA0F2C3764E}" type="datetime1">
              <a:rPr lang="cs-CZ" smtClean="0"/>
              <a:t>26. 8. 2015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4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F4DE-9914-4511-B25F-888FD778B913}" type="datetime1">
              <a:rPr lang="cs-CZ" smtClean="0"/>
              <a:t>26. 8. 2015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56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DFBC-058B-4BEA-AD7C-791DCC7A4A93}" type="datetime1">
              <a:rPr lang="cs-CZ" smtClean="0"/>
              <a:t>26. 8. 2015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45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2849-798A-49D2-A40C-D4F39251B121}" type="datetime1">
              <a:rPr lang="cs-CZ" smtClean="0"/>
              <a:t>26. 8. 2015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64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45FF1-D8B0-4A03-B742-FFBECB5AD100}" type="datetime1">
              <a:rPr lang="cs-CZ" smtClean="0"/>
              <a:t>26. 8. 2015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B2784-94CC-410E-BB36-F39EA7AF9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3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belikelocal.com/prague-train-station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praha.eu/jnp/en/transport/getting_away/railway/main_railway_station_accommodates_on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khotels.com/en/hotels/prague/k-k-hotel-central/location-city-map/from-the-train-station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rct=j&amp;q=&amp;esrc=s&amp;source=images&amp;cd=&amp;ved=0CAcQjRxqFQoTCIevub7Rt8cCFQE2GgodC4cGVg&amp;url=http://www.konstrukce.cz/clanek/z-hlavniho-nadrazi-v-praze-obchodni-centrum-nebude/&amp;ei=ZsPVVecoy6Vrk-KlyAU&amp;bvm=bv.99804247,d.d2s&amp;psig=AFQjCNH_xLWcvI9Bt4dE8bRiyLu5MGEU4A&amp;ust=1440158950588246" TargetMode="External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famoushostels.com/czech-inn-pragu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s.wsj.com/emergingeurope/2011/10/19/czech-art-nouveau-paintings-by-mucha-may-be-housed-at-train-station/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en.rail.cc/budapest-keleti-pu/budapest/station/10580/37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18297" y="5931038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940157" y="1563099"/>
            <a:ext cx="9839459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Pracovní setkání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cs-CZ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Evropská </a:t>
            </a:r>
            <a:r>
              <a:rPr lang="cs-CZ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podpora výzkumu v oblasti dopravy a možnosti zapojení subjektů České republiky </a:t>
            </a:r>
            <a:r>
              <a:rPr lang="cs-CZ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období </a:t>
            </a:r>
            <a:r>
              <a:rPr lang="cs-CZ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2016–2017</a:t>
            </a:r>
            <a:r>
              <a:rPr lang="en-GB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endParaRPr lang="cs-CZ" sz="24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cs-CZ" sz="24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"European support for research in the field of transport and the possibility of involvement of entities in the </a:t>
            </a:r>
            <a:r>
              <a:rPr lang="en-GB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Czech </a:t>
            </a:r>
            <a:r>
              <a:rPr lang="en-GB" sz="2400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Republi</a:t>
            </a:r>
            <a:r>
              <a:rPr lang="cs-CZ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period 2016–2017"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1031286" y="2514481"/>
            <a:ext cx="10875721" cy="270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Synergie mezi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 2020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Strukturálními fondy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Mgr. Inka Vaverková,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MŠMT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endParaRPr lang="cs-CZ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S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ynergies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Structural Funds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Inka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Vaverková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Representative of Ministry of Education Youth and Sports/ International Cooperation in Research and 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Department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endParaRPr lang="cs-CZ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430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753903" y="2525104"/>
            <a:ext cx="11043146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Poznatky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zkušenosti členů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Technology Cluster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Austria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 účasti v evropských projektech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Bc. Alexander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Chloupek,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RTCA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endParaRPr lang="cs-CZ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experience from participation in European projects at the institution Rail Technology Cluster Austria 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Alexander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Chloupek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RTCA 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representative</a:t>
            </a:r>
            <a:endParaRPr lang="cs-CZ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83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818296" y="2505766"/>
            <a:ext cx="10257535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Poznatky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zkušenosti členů KTH(švédský Královský technický institut) z účasti v evropských projektech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Carlos 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Casanueva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zástupce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KTH </a:t>
            </a:r>
            <a:endParaRPr lang="cs-CZ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endParaRPr lang="cs-CZ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experience of the members of KTH (the Swedish Royal Institute of Technology) from participation in European projects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Carlos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Casanueva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Ph.D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Vehicle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Technology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Vehicles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Unit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KTH</a:t>
            </a:r>
            <a:endParaRPr lang="cs-CZ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568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1050117" y="3000165"/>
            <a:ext cx="8093883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lang="cs-CZ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Blok jednání 13,00 – 15,00</a:t>
            </a:r>
            <a:endParaRPr lang="cs-CZ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671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818296" y="2665040"/>
            <a:ext cx="10218899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Úloha a možnosti spolupráce s 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NCPs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 Naďa Koníčková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TC AV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ČR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endParaRPr lang="cs-CZ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possibilities of cooperation with National Contact Points (NCPs)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Naďa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Koníčková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Head of National Information Centre for European Research, NCP Coordinator for 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H2020</a:t>
            </a:r>
            <a:endParaRPr lang="cs-CZ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36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818296" y="2638448"/>
            <a:ext cx="9768139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Možnosti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účasti českých subjektů v projektech ERA-NET TRANSPORT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 Václav Fencl, tajemník TP silniční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dopravy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endParaRPr lang="cs-CZ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Possibilities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participation of Czech entities in ERA-NET TRANSPORT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Václav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Fencl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representative of NTP 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Road</a:t>
            </a:r>
            <a:endParaRPr lang="cs-CZ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154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818296" y="2638448"/>
            <a:ext cx="9858291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Význam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úloha malých a středních podniků (MSP) v 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 2020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Mgr. Táňa Perglová, zástupce ČR v Programovém výboru HORIZON2020 pro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MSP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endParaRPr lang="cs-CZ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and role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SMEs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Táňa Perglová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representative of the Czech Republic in the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H2020 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 Committee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SMEs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417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1159099" y="3223559"/>
            <a:ext cx="7046613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Blok jednání </a:t>
            </a: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15:30 </a:t>
            </a:r>
            <a:r>
              <a:rPr lang="cs-CZ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17:00</a:t>
            </a:r>
            <a:endParaRPr lang="cs-CZ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334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768439" y="2763781"/>
            <a:ext cx="11423561" cy="171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 Diskuse k administrativním a finančním otázkám projektů v rámci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H2020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administrative and financial matters of projects in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H2020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842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818296" y="2644010"/>
            <a:ext cx="6833744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 Závěr pracovního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setkání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onclusion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workshop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385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18297" y="5931038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818296" y="1470584"/>
            <a:ext cx="10360566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</a:t>
            </a:r>
            <a:r>
              <a:rPr lang="cs-CZ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cs-CZ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8:30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9:00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prezence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účastníků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Blok </a:t>
            </a:r>
            <a:r>
              <a:rPr lang="cs-CZ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jednání </a:t>
            </a: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9:00 </a:t>
            </a:r>
            <a:r>
              <a:rPr lang="cs-CZ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12:00</a:t>
            </a:r>
            <a:endParaRPr lang="cs-CZ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Zahájení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Ing. Josef Jíra, CSc., předseda Správní rady TP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Cíl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obsah pracovního setkání 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 Bohuslav Dohnal, manažer projektu TP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Vystoupení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představitele ERRAC k aktuálním otázkám evropského programu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 2020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SHIFT2RAIL 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 Jaroslav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Vašátko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Obsah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návrhu Pracovního programu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 2020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období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2016–2017 –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 Zoltán Horváth, zástupce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ČR v Programovém výboru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H2020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dopravu</a:t>
            </a:r>
            <a:endParaRPr lang="cs-CZ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Synergie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mezi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 2020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Strukturálními fondy 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Mgr. Inka Vaverková,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MŠMT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952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20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050117" y="2429348"/>
            <a:ext cx="98067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Děkujeme za pozornost </a:t>
            </a:r>
            <a:br>
              <a:rPr lang="cs-CZ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přejeme hodně úspěchů v zapojování do </a:t>
            </a:r>
            <a:endParaRPr lang="cs-CZ" sz="28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</a:t>
            </a:r>
            <a:r>
              <a:rPr lang="cs-CZ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projektů</a:t>
            </a:r>
            <a:r>
              <a:rPr lang="cs-CZ" sz="2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endParaRPr lang="cs-CZ" sz="28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s-CZ" sz="28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Realizační tým projektu </a:t>
            </a:r>
            <a:r>
              <a:rPr lang="cs-CZ" sz="2400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IRICoN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88738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21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57045" y="2288116"/>
            <a:ext cx="80938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Název projektu: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Síť kompetence pro interoperabilitu železniční infrastruktury (Interoperability </a:t>
            </a:r>
            <a:r>
              <a:rPr lang="cs-CZ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Railway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Competence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Network)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Číslo projektu: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CZ.1.07/2.3.00/20.0176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financování: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Operační program Vzdělávání pro konkurenceschopnost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Příjemce: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Vysoké učení technické v Brně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Partner: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Technologická platforma Interoperabilita železniční infrastruktury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Období realizace: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01. 04. 2013 – 30. 09. 2015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66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aha.eu/public/42/d6/f5/143260_4_nadrazi_hala_kot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635"/>
            <a:ext cx="7036623" cy="475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konstrukce.cz/UserFiles-Konstrukce/Image/2008/duben/hln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28" y="0"/>
            <a:ext cx="5155372" cy="35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kkhotels.com/uploads/media/hotels-prague-by-nigh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1097"/>
            <a:ext cx="7036625" cy="22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elikelocal.com/wp-content/uploads/2014/11/Prague00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26" y="2991471"/>
            <a:ext cx="5155373" cy="38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871515" y="2967335"/>
            <a:ext cx="84489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Příjemný pobyt v Praze</a:t>
            </a:r>
          </a:p>
          <a:p>
            <a:pPr algn="ctr"/>
            <a:r>
              <a:rPr lang="cs-CZ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Enjoy</a:t>
            </a:r>
            <a:r>
              <a:rPr lang="cs-CZ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cs-CZ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your</a:t>
            </a:r>
            <a:r>
              <a:rPr lang="cs-CZ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cs-CZ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staying</a:t>
            </a:r>
            <a:r>
              <a:rPr lang="cs-CZ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in Prague</a:t>
            </a:r>
            <a:endParaRPr lang="cs-CZ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290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amoushostels.com/wp-content/uploads/P10705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19" y="0"/>
            <a:ext cx="9155081" cy="686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rail.cc/img/loc/1/1346862731496ac1bc5e49085ff1e975d935170f6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8179"/>
            <a:ext cx="4604547" cy="303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.wsj.net/public/resources/images/OB-QE211_Prague_E_2011101906462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5381" cy="387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617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818296" y="1299137"/>
            <a:ext cx="10424960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Poznatky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zkušenosti členů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Technology Cluster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Austria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 účasti v evropských projektech 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Alexander Chloupek, RTCA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Poznatky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zkušenosti členů KTH(švédský Královský technický institut) z účasti v evropských projektech 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Carlos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Casanueva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zástupce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KTH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12:00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13:00 oběd</a:t>
            </a:r>
            <a:endParaRPr lang="cs-CZ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Blok jednání </a:t>
            </a: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13:00 </a:t>
            </a:r>
            <a:r>
              <a:rPr lang="cs-CZ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15:00</a:t>
            </a:r>
            <a:endParaRPr lang="cs-CZ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Úloha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možnosti spolupráce s 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NCPs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 Naďa Koníčková, TC AV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ČR</a:t>
            </a:r>
            <a:endParaRPr lang="cs-CZ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Možnosti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účasti českých subjektů v projektech ERA-NET TRANSPORT –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 Václav Fencl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tajemník TP silniční dopravy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Význam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úloha malých a středních podniků (MSP) v 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 2020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Mgr. Táňa Perglová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zástupce ČR v Programovém výboru H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MSP 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901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715264" y="2211188"/>
            <a:ext cx="10412082" cy="219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15:00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15:30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Přestávka,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občerstvení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Blok </a:t>
            </a:r>
            <a:r>
              <a:rPr lang="cs-CZ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jednání </a:t>
            </a: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15:30 </a:t>
            </a:r>
            <a:r>
              <a:rPr lang="cs-CZ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17:00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 Diskuse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administrativním a finančním otázkám projektů v rámci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 2020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 Závěr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pracovního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setkání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648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1050117" y="3223559"/>
            <a:ext cx="6947205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Blok jednání </a:t>
            </a: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9:00 </a:t>
            </a:r>
            <a:r>
              <a:rPr lang="cs-CZ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12:00</a:t>
            </a:r>
            <a:endParaRPr lang="cs-CZ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563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1057045" y="2744643"/>
            <a:ext cx="8093883" cy="137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Zahájení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Ing. Josef Jíra, CSc., předseda Správní rady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</a:t>
            </a:r>
          </a:p>
          <a:p>
            <a:r>
              <a:rPr lang="en-GB" dirty="0"/>
              <a:t> </a:t>
            </a:r>
            <a:endParaRPr lang="cs-CZ" dirty="0"/>
          </a:p>
          <a:p>
            <a:pPr lvl="0" fontAlgn="base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Opening 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Josef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Jíra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Chairman of the TP IZI Management 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Board</a:t>
            </a:r>
            <a:endParaRPr lang="cs-CZ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909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1057045" y="2638448"/>
            <a:ext cx="9845410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Cíl a obsah pracovního setkání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 Bohuslav Dohnal, manažer projektu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TP, výkonný ředitel TP IŽI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endParaRPr lang="cs-CZ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 and content of the meeting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Bohuslav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Dohnal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Project Manager, Executive Director of TP 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IZI</a:t>
            </a:r>
            <a:endParaRPr lang="cs-CZ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181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1050117" y="2387961"/>
            <a:ext cx="9356013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Vystoupení představitele ERRAC k aktuálním otázkám evropského programu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 2020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SHIFT2RAIL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 Jaroslav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Vašátko (zastupující Dennise Schuta, zástupce UIC)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endParaRPr lang="cs-CZ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current issues of the European programme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SHIFT2RAIL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Jaroslav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Vašátko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behalf of Dennis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Schut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UIC 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Representative</a:t>
            </a:r>
            <a:endParaRPr lang="cs-CZ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939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782" y="391106"/>
            <a:ext cx="3214914" cy="78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 descr="vut_brno_logo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96" y="480295"/>
            <a:ext cx="1178712" cy="7858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117" y="6085584"/>
            <a:ext cx="10450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/>
              <a:t>Akce: </a:t>
            </a:r>
            <a:r>
              <a:rPr lang="cs-CZ" sz="1400" b="1" dirty="0" smtClean="0">
                <a:solidFill>
                  <a:srgbClr val="0070C0"/>
                </a:solidFill>
              </a:rPr>
              <a:t>Workshop </a:t>
            </a:r>
            <a:r>
              <a:rPr lang="en-GB" sz="1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400" b="1" dirty="0">
                <a:solidFill>
                  <a:srgbClr val="0070C0"/>
                </a:solidFill>
              </a:rPr>
              <a:t>Evropská podpora výzkumu v oblasti dopravy a možnosti zapojení subjektů České republiky v období 2016–2017</a:t>
            </a:r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cs-CZ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Datum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26. 8.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                                                                                             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Kongresové centrum „U Hájků“ Na Florenci 29, Praha </a:t>
            </a: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24060"/>
          <a:stretch>
            <a:fillRect/>
          </a:stretch>
        </p:blipFill>
        <p:spPr bwMode="auto">
          <a:xfrm>
            <a:off x="3341857" y="501056"/>
            <a:ext cx="4061460" cy="6781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8" y="549349"/>
            <a:ext cx="70104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935434" y="2643269"/>
            <a:ext cx="10565401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Obsah návrhu Pracovního programu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 2020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období 2016–2017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 Zoltán 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Horváth,zástupce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ČR v Programovém výboru HORIZON2020 pro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dopravu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endParaRPr lang="cs-CZ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draft of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2016–2017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H2020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green and integrated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Zoltán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Horváth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Czech Representative of the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H2020 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 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 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</a:t>
            </a:r>
            <a:endParaRPr lang="cs-CZ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2784-94CC-410E-BB36-F39EA7AF941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388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520</Words>
  <Application>Microsoft Office PowerPoint</Application>
  <PresentationFormat>Širokoúhlá obrazovka</PresentationFormat>
  <Paragraphs>138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Věra Holoubková</dc:creator>
  <cp:lastModifiedBy>Věra Holoubkova</cp:lastModifiedBy>
  <cp:revision>36</cp:revision>
  <dcterms:created xsi:type="dcterms:W3CDTF">2015-08-20T10:02:42Z</dcterms:created>
  <dcterms:modified xsi:type="dcterms:W3CDTF">2015-08-25T22:05:44Z</dcterms:modified>
</cp:coreProperties>
</file>