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668" r:id="rId3"/>
    <p:sldId id="766" r:id="rId4"/>
    <p:sldId id="759" r:id="rId5"/>
    <p:sldId id="767" r:id="rId6"/>
    <p:sldId id="761" r:id="rId7"/>
    <p:sldId id="760" r:id="rId8"/>
    <p:sldId id="762" r:id="rId9"/>
    <p:sldId id="769" r:id="rId10"/>
    <p:sldId id="768" r:id="rId11"/>
    <p:sldId id="704" r:id="rId12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éla Syřišťová" initials="SY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43E"/>
    <a:srgbClr val="E1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0" autoAdjust="0"/>
    <p:restoredTop sz="87050" autoAdjust="0"/>
  </p:normalViewPr>
  <p:slideViewPr>
    <p:cSldViewPr>
      <p:cViewPr>
        <p:scale>
          <a:sx n="80" d="100"/>
          <a:sy n="80" d="100"/>
        </p:scale>
        <p:origin x="-185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3252" y="-92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2C7CE-B12A-452D-A7DB-B703A65BB51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B4CD982C-BB45-4222-996F-4008328E55C8}">
      <dgm:prSet phldrT="[Text]" custT="1"/>
      <dgm:spPr/>
      <dgm:t>
        <a:bodyPr/>
        <a:lstStyle/>
        <a:p>
          <a:r>
            <a:rPr lang="cs-CZ" sz="900" dirty="0" smtClean="0"/>
            <a:t>11.12.2013 </a:t>
          </a:r>
          <a:r>
            <a:rPr lang="cs-CZ" sz="900" dirty="0" smtClean="0"/>
            <a:t>Otevření výzvy </a:t>
          </a:r>
          <a:endParaRPr lang="cs-CZ" sz="900" dirty="0"/>
        </a:p>
      </dgm:t>
    </dgm:pt>
    <dgm:pt modelId="{496E8F0D-CE11-44DC-B95A-CB09E5E6E194}" type="parTrans" cxnId="{9EACEDC8-8443-4B4B-8FA7-2F8FEA7541B0}">
      <dgm:prSet/>
      <dgm:spPr/>
      <dgm:t>
        <a:bodyPr/>
        <a:lstStyle/>
        <a:p>
          <a:endParaRPr lang="cs-CZ"/>
        </a:p>
      </dgm:t>
    </dgm:pt>
    <dgm:pt modelId="{3B95FE9F-C063-49CD-825F-C74AC78CBE3B}" type="sibTrans" cxnId="{9EACEDC8-8443-4B4B-8FA7-2F8FEA7541B0}">
      <dgm:prSet/>
      <dgm:spPr/>
      <dgm:t>
        <a:bodyPr/>
        <a:lstStyle/>
        <a:p>
          <a:endParaRPr lang="cs-CZ"/>
        </a:p>
      </dgm:t>
    </dgm:pt>
    <dgm:pt modelId="{6660938C-C484-44F0-A65A-25C0F2EF3D70}">
      <dgm:prSet phldrT="[Text]" custT="1"/>
      <dgm:spPr/>
      <dgm:t>
        <a:bodyPr/>
        <a:lstStyle/>
        <a:p>
          <a:r>
            <a:rPr lang="cs-CZ" sz="900" dirty="0" smtClean="0"/>
            <a:t>2013-2014 </a:t>
          </a:r>
          <a:r>
            <a:rPr lang="cs-CZ" sz="900" dirty="0" smtClean="0"/>
            <a:t>příprava projektových žádostí</a:t>
          </a:r>
          <a:endParaRPr lang="cs-CZ" sz="900" dirty="0"/>
        </a:p>
      </dgm:t>
    </dgm:pt>
    <dgm:pt modelId="{0E403313-F29B-46D5-BCA5-9BA48DEAEC74}" type="parTrans" cxnId="{436B4A45-9CB0-40EB-AAF4-CEDE1CD75937}">
      <dgm:prSet/>
      <dgm:spPr/>
      <dgm:t>
        <a:bodyPr/>
        <a:lstStyle/>
        <a:p>
          <a:endParaRPr lang="cs-CZ"/>
        </a:p>
      </dgm:t>
    </dgm:pt>
    <dgm:pt modelId="{43C5572C-B48D-4688-A117-2AF8CE42B2AE}" type="sibTrans" cxnId="{436B4A45-9CB0-40EB-AAF4-CEDE1CD75937}">
      <dgm:prSet/>
      <dgm:spPr/>
      <dgm:t>
        <a:bodyPr/>
        <a:lstStyle/>
        <a:p>
          <a:endParaRPr lang="cs-CZ"/>
        </a:p>
      </dgm:t>
    </dgm:pt>
    <dgm:pt modelId="{CC290712-99F1-4BAE-B2BE-F820CF65D4B6}">
      <dgm:prSet phldrT="[Text]" custT="1"/>
      <dgm:spPr/>
      <dgm:t>
        <a:bodyPr/>
        <a:lstStyle/>
        <a:p>
          <a:r>
            <a:rPr lang="cs-CZ" sz="900" dirty="0" smtClean="0"/>
            <a:t>9/2014 </a:t>
          </a:r>
          <a:r>
            <a:rPr lang="cs-CZ" sz="900" dirty="0" smtClean="0"/>
            <a:t>byl vydán </a:t>
          </a:r>
          <a:r>
            <a:rPr lang="cs-CZ" sz="900" dirty="0" err="1" smtClean="0"/>
            <a:t>Letter</a:t>
          </a:r>
          <a:r>
            <a:rPr lang="cs-CZ" sz="900" dirty="0" smtClean="0"/>
            <a:t> </a:t>
          </a:r>
          <a:r>
            <a:rPr lang="cs-CZ" sz="900" dirty="0" err="1" smtClean="0"/>
            <a:t>of</a:t>
          </a:r>
          <a:r>
            <a:rPr lang="cs-CZ" sz="900" dirty="0" smtClean="0"/>
            <a:t> </a:t>
          </a:r>
          <a:r>
            <a:rPr lang="cs-CZ" sz="900" dirty="0" err="1" smtClean="0"/>
            <a:t>Commitment</a:t>
          </a:r>
          <a:r>
            <a:rPr lang="cs-CZ" sz="900" dirty="0" smtClean="0"/>
            <a:t>, uzavření výzvy H2020 – fáze 1</a:t>
          </a:r>
          <a:endParaRPr lang="cs-CZ" sz="900" dirty="0"/>
        </a:p>
      </dgm:t>
    </dgm:pt>
    <dgm:pt modelId="{03E215E5-5C6B-4310-9C01-86A18C4B4388}" type="parTrans" cxnId="{B5C992E7-61F2-4C9C-9E4A-914D893D2B42}">
      <dgm:prSet/>
      <dgm:spPr/>
      <dgm:t>
        <a:bodyPr/>
        <a:lstStyle/>
        <a:p>
          <a:endParaRPr lang="cs-CZ"/>
        </a:p>
      </dgm:t>
    </dgm:pt>
    <dgm:pt modelId="{65500F09-F837-4201-976C-CFEBC00F670B}" type="sibTrans" cxnId="{B5C992E7-61F2-4C9C-9E4A-914D893D2B42}">
      <dgm:prSet/>
      <dgm:spPr/>
      <dgm:t>
        <a:bodyPr/>
        <a:lstStyle/>
        <a:p>
          <a:endParaRPr lang="cs-CZ"/>
        </a:p>
      </dgm:t>
    </dgm:pt>
    <dgm:pt modelId="{38ABB4D3-A7EC-4424-AF1F-40BA85F02AE1}">
      <dgm:prSet custT="1"/>
      <dgm:spPr/>
      <dgm:t>
        <a:bodyPr/>
        <a:lstStyle/>
        <a:p>
          <a:r>
            <a:rPr lang="cs-CZ" sz="900" dirty="0" smtClean="0"/>
            <a:t>1/2015 </a:t>
          </a:r>
          <a:r>
            <a:rPr lang="cs-CZ" sz="900" dirty="0" smtClean="0"/>
            <a:t>Vyhlášení výsledků výzvy </a:t>
          </a:r>
          <a:r>
            <a:rPr lang="cs-CZ" sz="900" dirty="0" smtClean="0"/>
            <a:t>H2020 </a:t>
          </a:r>
          <a:r>
            <a:rPr lang="cs-CZ" sz="900" dirty="0" err="1" smtClean="0"/>
            <a:t>Teaming</a:t>
          </a:r>
          <a:endParaRPr lang="cs-CZ" sz="900" dirty="0"/>
        </a:p>
      </dgm:t>
    </dgm:pt>
    <dgm:pt modelId="{A1316A2E-3F2D-4F71-B205-8CF69B9D5FB9}" type="parTrans" cxnId="{2A28D8A5-B162-4587-8FA8-F3C4EEFA1AE5}">
      <dgm:prSet/>
      <dgm:spPr/>
      <dgm:t>
        <a:bodyPr/>
        <a:lstStyle/>
        <a:p>
          <a:endParaRPr lang="cs-CZ"/>
        </a:p>
      </dgm:t>
    </dgm:pt>
    <dgm:pt modelId="{5D1B7156-8FF6-4FBD-ADA1-78E984FB4D88}" type="sibTrans" cxnId="{2A28D8A5-B162-4587-8FA8-F3C4EEFA1AE5}">
      <dgm:prSet/>
      <dgm:spPr/>
      <dgm:t>
        <a:bodyPr/>
        <a:lstStyle/>
        <a:p>
          <a:endParaRPr lang="cs-CZ"/>
        </a:p>
      </dgm:t>
    </dgm:pt>
    <dgm:pt modelId="{A4ACC2EF-3FB0-4110-86D1-47D221B103F4}">
      <dgm:prSet custT="1"/>
      <dgm:spPr/>
      <dgm:t>
        <a:bodyPr/>
        <a:lstStyle/>
        <a:p>
          <a:r>
            <a:rPr lang="cs-CZ" sz="900" dirty="0" smtClean="0"/>
            <a:t>5/2015 </a:t>
          </a:r>
          <a:r>
            <a:rPr lang="cs-CZ" sz="900" dirty="0" smtClean="0"/>
            <a:t>podpořené projekty podepsaly Grant </a:t>
          </a:r>
          <a:r>
            <a:rPr lang="cs-CZ" sz="900" dirty="0" err="1" smtClean="0"/>
            <a:t>agreement</a:t>
          </a:r>
          <a:r>
            <a:rPr lang="cs-CZ" sz="900" dirty="0" smtClean="0"/>
            <a:t> </a:t>
          </a:r>
          <a:r>
            <a:rPr lang="cs-CZ" sz="900" dirty="0" smtClean="0"/>
            <a:t>s EK </a:t>
          </a:r>
          <a:endParaRPr lang="cs-CZ" sz="900" dirty="0"/>
        </a:p>
      </dgm:t>
    </dgm:pt>
    <dgm:pt modelId="{F8652E1E-48DF-4588-8EA2-3DCA041A7D32}" type="parTrans" cxnId="{3FE8B1AF-BA20-4B26-ABE5-F99A50F2E3A4}">
      <dgm:prSet/>
      <dgm:spPr/>
      <dgm:t>
        <a:bodyPr/>
        <a:lstStyle/>
        <a:p>
          <a:endParaRPr lang="cs-CZ"/>
        </a:p>
      </dgm:t>
    </dgm:pt>
    <dgm:pt modelId="{FDCA5663-6127-4634-BE2A-A2B29F3CBB7E}" type="sibTrans" cxnId="{3FE8B1AF-BA20-4B26-ABE5-F99A50F2E3A4}">
      <dgm:prSet/>
      <dgm:spPr/>
      <dgm:t>
        <a:bodyPr/>
        <a:lstStyle/>
        <a:p>
          <a:endParaRPr lang="cs-CZ"/>
        </a:p>
      </dgm:t>
    </dgm:pt>
    <dgm:pt modelId="{0565F328-B112-4588-81BA-82486D0E4D08}">
      <dgm:prSet custT="1"/>
      <dgm:spPr/>
      <dgm:t>
        <a:bodyPr/>
        <a:lstStyle/>
        <a:p>
          <a:r>
            <a:rPr lang="cs-CZ" sz="900" dirty="0" smtClean="0"/>
            <a:t>3-6/2015 </a:t>
          </a:r>
          <a:r>
            <a:rPr lang="cs-CZ" sz="900" dirty="0" smtClean="0"/>
            <a:t>příprava výzvy OP VVV</a:t>
          </a:r>
          <a:endParaRPr lang="cs-CZ" sz="900" dirty="0"/>
        </a:p>
      </dgm:t>
    </dgm:pt>
    <dgm:pt modelId="{B6244B21-353B-4EE2-9EF9-4B2BC7F67211}" type="parTrans" cxnId="{96F45DF0-6BB2-45A3-A478-A97B18A44BF5}">
      <dgm:prSet/>
      <dgm:spPr/>
      <dgm:t>
        <a:bodyPr/>
        <a:lstStyle/>
        <a:p>
          <a:endParaRPr lang="cs-CZ"/>
        </a:p>
      </dgm:t>
    </dgm:pt>
    <dgm:pt modelId="{99A473F8-42A7-4458-87F4-C495310573A3}" type="sibTrans" cxnId="{96F45DF0-6BB2-45A3-A478-A97B18A44BF5}">
      <dgm:prSet/>
      <dgm:spPr/>
      <dgm:t>
        <a:bodyPr/>
        <a:lstStyle/>
        <a:p>
          <a:endParaRPr lang="cs-CZ"/>
        </a:p>
      </dgm:t>
    </dgm:pt>
    <dgm:pt modelId="{6A812CF8-B20A-4DC9-906D-A8240899F8ED}">
      <dgm:prSet custT="1"/>
      <dgm:spPr/>
      <dgm:t>
        <a:bodyPr/>
        <a:lstStyle/>
        <a:p>
          <a:r>
            <a:rPr lang="cs-CZ" sz="900" dirty="0" smtClean="0"/>
            <a:t>6/2015-5/2016 </a:t>
          </a:r>
          <a:r>
            <a:rPr lang="cs-CZ" sz="900" dirty="0" smtClean="0"/>
            <a:t>implementace fáze 1 (příprava Business plánu)</a:t>
          </a:r>
          <a:endParaRPr lang="cs-CZ" sz="1000" dirty="0"/>
        </a:p>
      </dgm:t>
    </dgm:pt>
    <dgm:pt modelId="{44C5D845-EC3F-41C1-9438-AA20182DD71D}" type="parTrans" cxnId="{79E2FD0B-CBCE-4AEC-976C-A176B8FD1A5F}">
      <dgm:prSet/>
      <dgm:spPr/>
      <dgm:t>
        <a:bodyPr/>
        <a:lstStyle/>
        <a:p>
          <a:endParaRPr lang="cs-CZ"/>
        </a:p>
      </dgm:t>
    </dgm:pt>
    <dgm:pt modelId="{D6B22CE5-887B-407A-8BE8-7F54B3A04203}" type="sibTrans" cxnId="{79E2FD0B-CBCE-4AEC-976C-A176B8FD1A5F}">
      <dgm:prSet/>
      <dgm:spPr/>
      <dgm:t>
        <a:bodyPr/>
        <a:lstStyle/>
        <a:p>
          <a:endParaRPr lang="cs-CZ"/>
        </a:p>
      </dgm:t>
    </dgm:pt>
    <dgm:pt modelId="{8660F4AC-4C4A-406F-A448-37C2F7087DAA}">
      <dgm:prSet custT="1"/>
      <dgm:spPr/>
      <dgm:t>
        <a:bodyPr/>
        <a:lstStyle/>
        <a:p>
          <a:r>
            <a:rPr lang="cs-CZ" sz="900" dirty="0" smtClean="0"/>
            <a:t>8/2015 </a:t>
          </a:r>
          <a:r>
            <a:rPr lang="cs-CZ" sz="900" dirty="0" smtClean="0"/>
            <a:t>otevření výzvy OP VVV</a:t>
          </a:r>
          <a:endParaRPr lang="cs-CZ" sz="1100" dirty="0"/>
        </a:p>
      </dgm:t>
    </dgm:pt>
    <dgm:pt modelId="{A1C1079B-7D85-4A25-928A-B7A39EE49D69}" type="parTrans" cxnId="{5C183509-A65D-43ED-AFB1-3DEA1DB7E29A}">
      <dgm:prSet/>
      <dgm:spPr/>
      <dgm:t>
        <a:bodyPr/>
        <a:lstStyle/>
        <a:p>
          <a:endParaRPr lang="cs-CZ"/>
        </a:p>
      </dgm:t>
    </dgm:pt>
    <dgm:pt modelId="{230D1C3A-9C70-4E5C-8016-C85AFBCF2E70}" type="sibTrans" cxnId="{5C183509-A65D-43ED-AFB1-3DEA1DB7E29A}">
      <dgm:prSet/>
      <dgm:spPr/>
      <dgm:t>
        <a:bodyPr/>
        <a:lstStyle/>
        <a:p>
          <a:endParaRPr lang="cs-CZ"/>
        </a:p>
      </dgm:t>
    </dgm:pt>
    <dgm:pt modelId="{762A3074-D22A-4CED-A736-E652E43E0DCF}" type="pres">
      <dgm:prSet presAssocID="{E562C7CE-B12A-452D-A7DB-B703A65BB51E}" presName="Name0" presStyleCnt="0">
        <dgm:presLayoutVars>
          <dgm:dir/>
          <dgm:resizeHandles val="exact"/>
        </dgm:presLayoutVars>
      </dgm:prSet>
      <dgm:spPr/>
    </dgm:pt>
    <dgm:pt modelId="{194546CA-F6FF-4487-BE6F-B81CAC6C21D1}" type="pres">
      <dgm:prSet presAssocID="{E562C7CE-B12A-452D-A7DB-B703A65BB51E}" presName="arrow" presStyleLbl="bgShp" presStyleIdx="0" presStyleCnt="1" custLinFactNeighborX="388" custLinFactNeighborY="-12015"/>
      <dgm:spPr/>
    </dgm:pt>
    <dgm:pt modelId="{C3C05540-8945-48C1-B6CA-1F6D6E0C140C}" type="pres">
      <dgm:prSet presAssocID="{E562C7CE-B12A-452D-A7DB-B703A65BB51E}" presName="points" presStyleCnt="0"/>
      <dgm:spPr/>
    </dgm:pt>
    <dgm:pt modelId="{164117BC-EF78-4CBD-9BF1-6EA23D6FA63D}" type="pres">
      <dgm:prSet presAssocID="{B4CD982C-BB45-4222-996F-4008328E55C8}" presName="compositeA" presStyleCnt="0"/>
      <dgm:spPr/>
    </dgm:pt>
    <dgm:pt modelId="{FFAA7C32-23FF-458B-9ADC-3F5B1414BDA6}" type="pres">
      <dgm:prSet presAssocID="{B4CD982C-BB45-4222-996F-4008328E55C8}" presName="textA" presStyleLbl="revTx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E51525-7856-4772-A30D-66352B9A9F90}" type="pres">
      <dgm:prSet presAssocID="{B4CD982C-BB45-4222-996F-4008328E55C8}" presName="circleA" presStyleLbl="node1" presStyleIdx="0" presStyleCnt="8" custLinFactNeighborX="-20526" custLinFactNeighborY="-38235"/>
      <dgm:spPr/>
    </dgm:pt>
    <dgm:pt modelId="{095F054E-7F9F-48CA-AE91-30CF986487FA}" type="pres">
      <dgm:prSet presAssocID="{B4CD982C-BB45-4222-996F-4008328E55C8}" presName="spaceA" presStyleCnt="0"/>
      <dgm:spPr/>
    </dgm:pt>
    <dgm:pt modelId="{F73849AD-DA2D-4091-B199-A52C7F635A09}" type="pres">
      <dgm:prSet presAssocID="{3B95FE9F-C063-49CD-825F-C74AC78CBE3B}" presName="space" presStyleCnt="0"/>
      <dgm:spPr/>
    </dgm:pt>
    <dgm:pt modelId="{DFF21FAF-CBB7-408C-8478-F8356AE1B007}" type="pres">
      <dgm:prSet presAssocID="{6660938C-C484-44F0-A65A-25C0F2EF3D70}" presName="compositeB" presStyleCnt="0"/>
      <dgm:spPr/>
    </dgm:pt>
    <dgm:pt modelId="{4C2A50D0-C5A3-40E1-98C5-61B493AE6F9F}" type="pres">
      <dgm:prSet presAssocID="{6660938C-C484-44F0-A65A-25C0F2EF3D70}" presName="textB" presStyleLbl="revTx" presStyleIdx="1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BE392A6-E876-417B-9B15-C7EEB2045992}" type="pres">
      <dgm:prSet presAssocID="{6660938C-C484-44F0-A65A-25C0F2EF3D70}" presName="circleB" presStyleLbl="node1" presStyleIdx="1" presStyleCnt="8" custLinFactNeighborX="-13492" custLinFactNeighborY="-38235"/>
      <dgm:spPr/>
    </dgm:pt>
    <dgm:pt modelId="{98B88C0B-E349-4949-B6EE-2AB8322A0C41}" type="pres">
      <dgm:prSet presAssocID="{6660938C-C484-44F0-A65A-25C0F2EF3D70}" presName="spaceB" presStyleCnt="0"/>
      <dgm:spPr/>
    </dgm:pt>
    <dgm:pt modelId="{923C4C22-CD67-4532-889C-25815B790089}" type="pres">
      <dgm:prSet presAssocID="{43C5572C-B48D-4688-A117-2AF8CE42B2AE}" presName="space" presStyleCnt="0"/>
      <dgm:spPr/>
    </dgm:pt>
    <dgm:pt modelId="{1A8503B2-18EC-451F-9F98-BAEEC88200D5}" type="pres">
      <dgm:prSet presAssocID="{CC290712-99F1-4BAE-B2BE-F820CF65D4B6}" presName="compositeA" presStyleCnt="0"/>
      <dgm:spPr/>
    </dgm:pt>
    <dgm:pt modelId="{6F851AFE-626E-4A36-A7F9-C2F50ECBDB27}" type="pres">
      <dgm:prSet presAssocID="{CC290712-99F1-4BAE-B2BE-F820CF65D4B6}" presName="textA" presStyleLbl="revTx" presStyleIdx="2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EB024D5-486A-45B9-B004-B4285533731B}" type="pres">
      <dgm:prSet presAssocID="{CC290712-99F1-4BAE-B2BE-F820CF65D4B6}" presName="circleA" presStyleLbl="node1" presStyleIdx="2" presStyleCnt="8" custLinFactNeighborX="-6458" custLinFactNeighborY="-38235"/>
      <dgm:spPr/>
    </dgm:pt>
    <dgm:pt modelId="{869FD7C9-5A56-4DCA-A66C-C4E1103BF4E2}" type="pres">
      <dgm:prSet presAssocID="{CC290712-99F1-4BAE-B2BE-F820CF65D4B6}" presName="spaceA" presStyleCnt="0"/>
      <dgm:spPr/>
    </dgm:pt>
    <dgm:pt modelId="{F2DB8319-76A9-4A72-A8E5-782ADA0FA6D0}" type="pres">
      <dgm:prSet presAssocID="{65500F09-F837-4201-976C-CFEBC00F670B}" presName="space" presStyleCnt="0"/>
      <dgm:spPr/>
    </dgm:pt>
    <dgm:pt modelId="{B8DB6CDC-D050-46BE-8E9E-5C79F32ED9D2}" type="pres">
      <dgm:prSet presAssocID="{38ABB4D3-A7EC-4424-AF1F-40BA85F02AE1}" presName="compositeB" presStyleCnt="0"/>
      <dgm:spPr/>
    </dgm:pt>
    <dgm:pt modelId="{54333768-3361-4AAB-89BB-0962DADC125C}" type="pres">
      <dgm:prSet presAssocID="{38ABB4D3-A7EC-4424-AF1F-40BA85F02AE1}" presName="textB" presStyleLbl="revTx" presStyleIdx="3" presStyleCnt="8" custAng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D4A8D6-19A9-4467-906A-C6905120D86A}" type="pres">
      <dgm:prSet presAssocID="{38ABB4D3-A7EC-4424-AF1F-40BA85F02AE1}" presName="circleB" presStyleLbl="node1" presStyleIdx="3" presStyleCnt="8" custLinFactNeighborX="-28836" custLinFactNeighborY="-38235"/>
      <dgm:spPr/>
    </dgm:pt>
    <dgm:pt modelId="{D49C43CC-F269-4D76-8EEA-EDA9E4374AD8}" type="pres">
      <dgm:prSet presAssocID="{38ABB4D3-A7EC-4424-AF1F-40BA85F02AE1}" presName="spaceB" presStyleCnt="0"/>
      <dgm:spPr/>
    </dgm:pt>
    <dgm:pt modelId="{57C84CA3-5B0D-4DC4-9559-7AFE89CA73E5}" type="pres">
      <dgm:prSet presAssocID="{5D1B7156-8FF6-4FBD-ADA1-78E984FB4D88}" presName="space" presStyleCnt="0"/>
      <dgm:spPr/>
    </dgm:pt>
    <dgm:pt modelId="{32890703-FCD1-4B13-BC97-0CA72F2A631A}" type="pres">
      <dgm:prSet presAssocID="{0565F328-B112-4588-81BA-82486D0E4D08}" presName="compositeA" presStyleCnt="0"/>
      <dgm:spPr/>
    </dgm:pt>
    <dgm:pt modelId="{A0A79735-E486-428A-AF92-3795D2078763}" type="pres">
      <dgm:prSet presAssocID="{0565F328-B112-4588-81BA-82486D0E4D08}" presName="textA" presStyleLbl="revTx" presStyleIdx="4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A1C4C3F-8CF2-49BD-B514-05E8EFE61F97}" type="pres">
      <dgm:prSet presAssocID="{0565F328-B112-4588-81BA-82486D0E4D08}" presName="circleA" presStyleLbl="node1" presStyleIdx="4" presStyleCnt="8" custLinFactNeighborX="7610" custLinFactNeighborY="-38235"/>
      <dgm:spPr/>
    </dgm:pt>
    <dgm:pt modelId="{1A4A580D-608D-4F4B-A324-77B7528B55B8}" type="pres">
      <dgm:prSet presAssocID="{0565F328-B112-4588-81BA-82486D0E4D08}" presName="spaceA" presStyleCnt="0"/>
      <dgm:spPr/>
    </dgm:pt>
    <dgm:pt modelId="{93C4FDFC-82F0-4229-B919-74507E3E8766}" type="pres">
      <dgm:prSet presAssocID="{99A473F8-42A7-4458-87F4-C495310573A3}" presName="space" presStyleCnt="0"/>
      <dgm:spPr/>
    </dgm:pt>
    <dgm:pt modelId="{0A6D760E-7A01-44A6-A951-FFAE32F559DD}" type="pres">
      <dgm:prSet presAssocID="{A4ACC2EF-3FB0-4110-86D1-47D221B103F4}" presName="compositeB" presStyleCnt="0"/>
      <dgm:spPr/>
    </dgm:pt>
    <dgm:pt modelId="{6B2AE690-4370-45C9-ACC0-2ACFCDB41070}" type="pres">
      <dgm:prSet presAssocID="{A4ACC2EF-3FB0-4110-86D1-47D221B103F4}" presName="textB" presStyleLbl="revTx" presStyleIdx="5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2727AF6-4031-46C7-A6F2-A4FBFC2A756E}" type="pres">
      <dgm:prSet presAssocID="{A4ACC2EF-3FB0-4110-86D1-47D221B103F4}" presName="circleB" presStyleLbl="node1" presStyleIdx="5" presStyleCnt="8" custLinFactNeighborX="-14768" custLinFactNeighborY="-38235"/>
      <dgm:spPr/>
    </dgm:pt>
    <dgm:pt modelId="{9B5547F9-A209-494D-B55E-C48B814DA901}" type="pres">
      <dgm:prSet presAssocID="{A4ACC2EF-3FB0-4110-86D1-47D221B103F4}" presName="spaceB" presStyleCnt="0"/>
      <dgm:spPr/>
    </dgm:pt>
    <dgm:pt modelId="{024FAC5F-E67D-4DD0-9594-90D2BC3788C5}" type="pres">
      <dgm:prSet presAssocID="{FDCA5663-6127-4634-BE2A-A2B29F3CBB7E}" presName="space" presStyleCnt="0"/>
      <dgm:spPr/>
    </dgm:pt>
    <dgm:pt modelId="{F17923CC-E929-4A4A-90D2-59E1CE9F33FF}" type="pres">
      <dgm:prSet presAssocID="{6A812CF8-B20A-4DC9-906D-A8240899F8ED}" presName="compositeA" presStyleCnt="0"/>
      <dgm:spPr/>
    </dgm:pt>
    <dgm:pt modelId="{51BA29FD-9A04-4C4F-8E40-75E7504F8581}" type="pres">
      <dgm:prSet presAssocID="{6A812CF8-B20A-4DC9-906D-A8240899F8ED}" presName="textA" presStyleLbl="revTx" presStyleIdx="6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A7196E2-9EBA-4332-87AE-31C91947E8D7}" type="pres">
      <dgm:prSet presAssocID="{6A812CF8-B20A-4DC9-906D-A8240899F8ED}" presName="circleA" presStyleLbl="node1" presStyleIdx="6" presStyleCnt="8" custLinFactNeighborY="-38281"/>
      <dgm:spPr/>
    </dgm:pt>
    <dgm:pt modelId="{453C02DD-1BB6-4F52-9F26-068C8D53AB6F}" type="pres">
      <dgm:prSet presAssocID="{6A812CF8-B20A-4DC9-906D-A8240899F8ED}" presName="spaceA" presStyleCnt="0"/>
      <dgm:spPr/>
    </dgm:pt>
    <dgm:pt modelId="{DA0F898D-4F83-4C18-845D-8B7CE62158F8}" type="pres">
      <dgm:prSet presAssocID="{D6B22CE5-887B-407A-8BE8-7F54B3A04203}" presName="space" presStyleCnt="0"/>
      <dgm:spPr/>
    </dgm:pt>
    <dgm:pt modelId="{6EE97B69-0576-4AF3-8851-2F67F814527F}" type="pres">
      <dgm:prSet presAssocID="{8660F4AC-4C4A-406F-A448-37C2F7087DAA}" presName="compositeB" presStyleCnt="0"/>
      <dgm:spPr/>
    </dgm:pt>
    <dgm:pt modelId="{B27F6235-B394-4565-87BF-98DC1070CD3D}" type="pres">
      <dgm:prSet presAssocID="{8660F4AC-4C4A-406F-A448-37C2F7087DAA}" presName="textB" presStyleLbl="revTx" presStyleIdx="7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7487388-DAD3-4AFD-9424-5B10E9E8F493}" type="pres">
      <dgm:prSet presAssocID="{8660F4AC-4C4A-406F-A448-37C2F7087DAA}" presName="circleB" presStyleLbl="node1" presStyleIdx="7" presStyleCnt="8" custLinFactNeighborY="-38281"/>
      <dgm:spPr/>
    </dgm:pt>
    <dgm:pt modelId="{4514FFD9-3BAB-4F8F-A666-63E531C678DE}" type="pres">
      <dgm:prSet presAssocID="{8660F4AC-4C4A-406F-A448-37C2F7087DAA}" presName="spaceB" presStyleCnt="0"/>
      <dgm:spPr/>
    </dgm:pt>
  </dgm:ptLst>
  <dgm:cxnLst>
    <dgm:cxn modelId="{436B4A45-9CB0-40EB-AAF4-CEDE1CD75937}" srcId="{E562C7CE-B12A-452D-A7DB-B703A65BB51E}" destId="{6660938C-C484-44F0-A65A-25C0F2EF3D70}" srcOrd="1" destOrd="0" parTransId="{0E403313-F29B-46D5-BCA5-9BA48DEAEC74}" sibTransId="{43C5572C-B48D-4688-A117-2AF8CE42B2AE}"/>
    <dgm:cxn modelId="{A4CAEEEE-F155-4C0D-AB25-101BF625D50F}" type="presOf" srcId="{0565F328-B112-4588-81BA-82486D0E4D08}" destId="{A0A79735-E486-428A-AF92-3795D2078763}" srcOrd="0" destOrd="0" presId="urn:microsoft.com/office/officeart/2005/8/layout/hProcess11"/>
    <dgm:cxn modelId="{B70ABD47-B694-4694-99ED-C7C46F193E1A}" type="presOf" srcId="{B4CD982C-BB45-4222-996F-4008328E55C8}" destId="{FFAA7C32-23FF-458B-9ADC-3F5B1414BDA6}" srcOrd="0" destOrd="0" presId="urn:microsoft.com/office/officeart/2005/8/layout/hProcess11"/>
    <dgm:cxn modelId="{54CB3BE2-D9A1-4D99-954C-2D8372E63623}" type="presOf" srcId="{A4ACC2EF-3FB0-4110-86D1-47D221B103F4}" destId="{6B2AE690-4370-45C9-ACC0-2ACFCDB41070}" srcOrd="0" destOrd="0" presId="urn:microsoft.com/office/officeart/2005/8/layout/hProcess11"/>
    <dgm:cxn modelId="{6FFBB94B-E501-46B3-882F-260C9C397723}" type="presOf" srcId="{6A812CF8-B20A-4DC9-906D-A8240899F8ED}" destId="{51BA29FD-9A04-4C4F-8E40-75E7504F8581}" srcOrd="0" destOrd="0" presId="urn:microsoft.com/office/officeart/2005/8/layout/hProcess11"/>
    <dgm:cxn modelId="{8289B508-509A-4774-91A2-A5B8C17AF9B4}" type="presOf" srcId="{CC290712-99F1-4BAE-B2BE-F820CF65D4B6}" destId="{6F851AFE-626E-4A36-A7F9-C2F50ECBDB27}" srcOrd="0" destOrd="0" presId="urn:microsoft.com/office/officeart/2005/8/layout/hProcess11"/>
    <dgm:cxn modelId="{3FE8B1AF-BA20-4B26-ABE5-F99A50F2E3A4}" srcId="{E562C7CE-B12A-452D-A7DB-B703A65BB51E}" destId="{A4ACC2EF-3FB0-4110-86D1-47D221B103F4}" srcOrd="5" destOrd="0" parTransId="{F8652E1E-48DF-4588-8EA2-3DCA041A7D32}" sibTransId="{FDCA5663-6127-4634-BE2A-A2B29F3CBB7E}"/>
    <dgm:cxn modelId="{5C183509-A65D-43ED-AFB1-3DEA1DB7E29A}" srcId="{E562C7CE-B12A-452D-A7DB-B703A65BB51E}" destId="{8660F4AC-4C4A-406F-A448-37C2F7087DAA}" srcOrd="7" destOrd="0" parTransId="{A1C1079B-7D85-4A25-928A-B7A39EE49D69}" sibTransId="{230D1C3A-9C70-4E5C-8016-C85AFBCF2E70}"/>
    <dgm:cxn modelId="{FE2598F3-72AE-46F5-8BA0-8D8B99CCBDE6}" type="presOf" srcId="{38ABB4D3-A7EC-4424-AF1F-40BA85F02AE1}" destId="{54333768-3361-4AAB-89BB-0962DADC125C}" srcOrd="0" destOrd="0" presId="urn:microsoft.com/office/officeart/2005/8/layout/hProcess11"/>
    <dgm:cxn modelId="{96F45DF0-6BB2-45A3-A478-A97B18A44BF5}" srcId="{E562C7CE-B12A-452D-A7DB-B703A65BB51E}" destId="{0565F328-B112-4588-81BA-82486D0E4D08}" srcOrd="4" destOrd="0" parTransId="{B6244B21-353B-4EE2-9EF9-4B2BC7F67211}" sibTransId="{99A473F8-42A7-4458-87F4-C495310573A3}"/>
    <dgm:cxn modelId="{2A28D8A5-B162-4587-8FA8-F3C4EEFA1AE5}" srcId="{E562C7CE-B12A-452D-A7DB-B703A65BB51E}" destId="{38ABB4D3-A7EC-4424-AF1F-40BA85F02AE1}" srcOrd="3" destOrd="0" parTransId="{A1316A2E-3F2D-4F71-B205-8CF69B9D5FB9}" sibTransId="{5D1B7156-8FF6-4FBD-ADA1-78E984FB4D88}"/>
    <dgm:cxn modelId="{9EACEDC8-8443-4B4B-8FA7-2F8FEA7541B0}" srcId="{E562C7CE-B12A-452D-A7DB-B703A65BB51E}" destId="{B4CD982C-BB45-4222-996F-4008328E55C8}" srcOrd="0" destOrd="0" parTransId="{496E8F0D-CE11-44DC-B95A-CB09E5E6E194}" sibTransId="{3B95FE9F-C063-49CD-825F-C74AC78CBE3B}"/>
    <dgm:cxn modelId="{C4442F3C-59F5-4B96-9F8A-C4772D06CAE4}" type="presOf" srcId="{6660938C-C484-44F0-A65A-25C0F2EF3D70}" destId="{4C2A50D0-C5A3-40E1-98C5-61B493AE6F9F}" srcOrd="0" destOrd="0" presId="urn:microsoft.com/office/officeart/2005/8/layout/hProcess11"/>
    <dgm:cxn modelId="{B2572E83-B05B-4EFF-8950-57AC813A2327}" type="presOf" srcId="{E562C7CE-B12A-452D-A7DB-B703A65BB51E}" destId="{762A3074-D22A-4CED-A736-E652E43E0DCF}" srcOrd="0" destOrd="0" presId="urn:microsoft.com/office/officeart/2005/8/layout/hProcess11"/>
    <dgm:cxn modelId="{8B6BB5DD-9036-4191-A64A-038078D1925A}" type="presOf" srcId="{8660F4AC-4C4A-406F-A448-37C2F7087DAA}" destId="{B27F6235-B394-4565-87BF-98DC1070CD3D}" srcOrd="0" destOrd="0" presId="urn:microsoft.com/office/officeart/2005/8/layout/hProcess11"/>
    <dgm:cxn modelId="{79E2FD0B-CBCE-4AEC-976C-A176B8FD1A5F}" srcId="{E562C7CE-B12A-452D-A7DB-B703A65BB51E}" destId="{6A812CF8-B20A-4DC9-906D-A8240899F8ED}" srcOrd="6" destOrd="0" parTransId="{44C5D845-EC3F-41C1-9438-AA20182DD71D}" sibTransId="{D6B22CE5-887B-407A-8BE8-7F54B3A04203}"/>
    <dgm:cxn modelId="{B5C992E7-61F2-4C9C-9E4A-914D893D2B42}" srcId="{E562C7CE-B12A-452D-A7DB-B703A65BB51E}" destId="{CC290712-99F1-4BAE-B2BE-F820CF65D4B6}" srcOrd="2" destOrd="0" parTransId="{03E215E5-5C6B-4310-9C01-86A18C4B4388}" sibTransId="{65500F09-F837-4201-976C-CFEBC00F670B}"/>
    <dgm:cxn modelId="{007FB206-6CEB-4494-80D8-3F0C3D84AB77}" type="presParOf" srcId="{762A3074-D22A-4CED-A736-E652E43E0DCF}" destId="{194546CA-F6FF-4487-BE6F-B81CAC6C21D1}" srcOrd="0" destOrd="0" presId="urn:microsoft.com/office/officeart/2005/8/layout/hProcess11"/>
    <dgm:cxn modelId="{0C336AF8-4A94-4538-9DE7-6753021ACDB6}" type="presParOf" srcId="{762A3074-D22A-4CED-A736-E652E43E0DCF}" destId="{C3C05540-8945-48C1-B6CA-1F6D6E0C140C}" srcOrd="1" destOrd="0" presId="urn:microsoft.com/office/officeart/2005/8/layout/hProcess11"/>
    <dgm:cxn modelId="{4FFEEB90-5388-44B5-AD03-BBF67E1B414B}" type="presParOf" srcId="{C3C05540-8945-48C1-B6CA-1F6D6E0C140C}" destId="{164117BC-EF78-4CBD-9BF1-6EA23D6FA63D}" srcOrd="0" destOrd="0" presId="urn:microsoft.com/office/officeart/2005/8/layout/hProcess11"/>
    <dgm:cxn modelId="{EF89591D-E094-4A78-8142-DF234F37D71B}" type="presParOf" srcId="{164117BC-EF78-4CBD-9BF1-6EA23D6FA63D}" destId="{FFAA7C32-23FF-458B-9ADC-3F5B1414BDA6}" srcOrd="0" destOrd="0" presId="urn:microsoft.com/office/officeart/2005/8/layout/hProcess11"/>
    <dgm:cxn modelId="{45C2C1F1-A7FE-43B7-ABCC-196C6B6C6A0C}" type="presParOf" srcId="{164117BC-EF78-4CBD-9BF1-6EA23D6FA63D}" destId="{ACE51525-7856-4772-A30D-66352B9A9F90}" srcOrd="1" destOrd="0" presId="urn:microsoft.com/office/officeart/2005/8/layout/hProcess11"/>
    <dgm:cxn modelId="{A0C02788-238C-4391-87C5-92DDFB933512}" type="presParOf" srcId="{164117BC-EF78-4CBD-9BF1-6EA23D6FA63D}" destId="{095F054E-7F9F-48CA-AE91-30CF986487FA}" srcOrd="2" destOrd="0" presId="urn:microsoft.com/office/officeart/2005/8/layout/hProcess11"/>
    <dgm:cxn modelId="{08130965-CA49-44FF-967A-46831D2451EC}" type="presParOf" srcId="{C3C05540-8945-48C1-B6CA-1F6D6E0C140C}" destId="{F73849AD-DA2D-4091-B199-A52C7F635A09}" srcOrd="1" destOrd="0" presId="urn:microsoft.com/office/officeart/2005/8/layout/hProcess11"/>
    <dgm:cxn modelId="{83DE5A37-2E61-4A46-A94B-3780AAE7EF71}" type="presParOf" srcId="{C3C05540-8945-48C1-B6CA-1F6D6E0C140C}" destId="{DFF21FAF-CBB7-408C-8478-F8356AE1B007}" srcOrd="2" destOrd="0" presId="urn:microsoft.com/office/officeart/2005/8/layout/hProcess11"/>
    <dgm:cxn modelId="{43C0EBF2-9003-4C81-8512-0C6DC035967F}" type="presParOf" srcId="{DFF21FAF-CBB7-408C-8478-F8356AE1B007}" destId="{4C2A50D0-C5A3-40E1-98C5-61B493AE6F9F}" srcOrd="0" destOrd="0" presId="urn:microsoft.com/office/officeart/2005/8/layout/hProcess11"/>
    <dgm:cxn modelId="{9E3BDDF6-085D-4CE1-8A22-481B28BE718E}" type="presParOf" srcId="{DFF21FAF-CBB7-408C-8478-F8356AE1B007}" destId="{4BE392A6-E876-417B-9B15-C7EEB2045992}" srcOrd="1" destOrd="0" presId="urn:microsoft.com/office/officeart/2005/8/layout/hProcess11"/>
    <dgm:cxn modelId="{79B55E2C-0817-44F7-817C-B672EB449785}" type="presParOf" srcId="{DFF21FAF-CBB7-408C-8478-F8356AE1B007}" destId="{98B88C0B-E349-4949-B6EE-2AB8322A0C41}" srcOrd="2" destOrd="0" presId="urn:microsoft.com/office/officeart/2005/8/layout/hProcess11"/>
    <dgm:cxn modelId="{00353DF0-C08B-4780-ACE3-2FDB265D8977}" type="presParOf" srcId="{C3C05540-8945-48C1-B6CA-1F6D6E0C140C}" destId="{923C4C22-CD67-4532-889C-25815B790089}" srcOrd="3" destOrd="0" presId="urn:microsoft.com/office/officeart/2005/8/layout/hProcess11"/>
    <dgm:cxn modelId="{FF818D1E-397D-40CD-8B16-94A1F2198B04}" type="presParOf" srcId="{C3C05540-8945-48C1-B6CA-1F6D6E0C140C}" destId="{1A8503B2-18EC-451F-9F98-BAEEC88200D5}" srcOrd="4" destOrd="0" presId="urn:microsoft.com/office/officeart/2005/8/layout/hProcess11"/>
    <dgm:cxn modelId="{24567AA0-2C87-49E7-8B6E-D92EE731EB7A}" type="presParOf" srcId="{1A8503B2-18EC-451F-9F98-BAEEC88200D5}" destId="{6F851AFE-626E-4A36-A7F9-C2F50ECBDB27}" srcOrd="0" destOrd="0" presId="urn:microsoft.com/office/officeart/2005/8/layout/hProcess11"/>
    <dgm:cxn modelId="{62DBC029-9CFF-4ED9-A8C7-A27F7658659B}" type="presParOf" srcId="{1A8503B2-18EC-451F-9F98-BAEEC88200D5}" destId="{DEB024D5-486A-45B9-B004-B4285533731B}" srcOrd="1" destOrd="0" presId="urn:microsoft.com/office/officeart/2005/8/layout/hProcess11"/>
    <dgm:cxn modelId="{3548677D-AB20-400D-8055-0CFB9CA24790}" type="presParOf" srcId="{1A8503B2-18EC-451F-9F98-BAEEC88200D5}" destId="{869FD7C9-5A56-4DCA-A66C-C4E1103BF4E2}" srcOrd="2" destOrd="0" presId="urn:microsoft.com/office/officeart/2005/8/layout/hProcess11"/>
    <dgm:cxn modelId="{098680EF-CED7-4726-B502-65E11D39B1B3}" type="presParOf" srcId="{C3C05540-8945-48C1-B6CA-1F6D6E0C140C}" destId="{F2DB8319-76A9-4A72-A8E5-782ADA0FA6D0}" srcOrd="5" destOrd="0" presId="urn:microsoft.com/office/officeart/2005/8/layout/hProcess11"/>
    <dgm:cxn modelId="{7E17A036-06B1-4F81-9072-F70C804486B4}" type="presParOf" srcId="{C3C05540-8945-48C1-B6CA-1F6D6E0C140C}" destId="{B8DB6CDC-D050-46BE-8E9E-5C79F32ED9D2}" srcOrd="6" destOrd="0" presId="urn:microsoft.com/office/officeart/2005/8/layout/hProcess11"/>
    <dgm:cxn modelId="{43A407F7-92A1-424B-89A9-E5904FA7E4FB}" type="presParOf" srcId="{B8DB6CDC-D050-46BE-8E9E-5C79F32ED9D2}" destId="{54333768-3361-4AAB-89BB-0962DADC125C}" srcOrd="0" destOrd="0" presId="urn:microsoft.com/office/officeart/2005/8/layout/hProcess11"/>
    <dgm:cxn modelId="{EB4FCFFE-505E-488B-9602-2B47C95A496F}" type="presParOf" srcId="{B8DB6CDC-D050-46BE-8E9E-5C79F32ED9D2}" destId="{77D4A8D6-19A9-4467-906A-C6905120D86A}" srcOrd="1" destOrd="0" presId="urn:microsoft.com/office/officeart/2005/8/layout/hProcess11"/>
    <dgm:cxn modelId="{6D5BAFBA-30FE-42AA-8BF5-35DB7254BF86}" type="presParOf" srcId="{B8DB6CDC-D050-46BE-8E9E-5C79F32ED9D2}" destId="{D49C43CC-F269-4D76-8EEA-EDA9E4374AD8}" srcOrd="2" destOrd="0" presId="urn:microsoft.com/office/officeart/2005/8/layout/hProcess11"/>
    <dgm:cxn modelId="{C774F59C-132E-43D5-AEE0-5F02F464F51F}" type="presParOf" srcId="{C3C05540-8945-48C1-B6CA-1F6D6E0C140C}" destId="{57C84CA3-5B0D-4DC4-9559-7AFE89CA73E5}" srcOrd="7" destOrd="0" presId="urn:microsoft.com/office/officeart/2005/8/layout/hProcess11"/>
    <dgm:cxn modelId="{F6EF3591-51BB-4983-8F2E-DE04F11CD99F}" type="presParOf" srcId="{C3C05540-8945-48C1-B6CA-1F6D6E0C140C}" destId="{32890703-FCD1-4B13-BC97-0CA72F2A631A}" srcOrd="8" destOrd="0" presId="urn:microsoft.com/office/officeart/2005/8/layout/hProcess11"/>
    <dgm:cxn modelId="{0600784E-9675-4FB9-9AE9-D650A6117E1F}" type="presParOf" srcId="{32890703-FCD1-4B13-BC97-0CA72F2A631A}" destId="{A0A79735-E486-428A-AF92-3795D2078763}" srcOrd="0" destOrd="0" presId="urn:microsoft.com/office/officeart/2005/8/layout/hProcess11"/>
    <dgm:cxn modelId="{44E7B611-A240-42FF-B50A-705FE730CF9F}" type="presParOf" srcId="{32890703-FCD1-4B13-BC97-0CA72F2A631A}" destId="{2A1C4C3F-8CF2-49BD-B514-05E8EFE61F97}" srcOrd="1" destOrd="0" presId="urn:microsoft.com/office/officeart/2005/8/layout/hProcess11"/>
    <dgm:cxn modelId="{216CE730-ACFF-4193-9D0C-120CEA70F981}" type="presParOf" srcId="{32890703-FCD1-4B13-BC97-0CA72F2A631A}" destId="{1A4A580D-608D-4F4B-A324-77B7528B55B8}" srcOrd="2" destOrd="0" presId="urn:microsoft.com/office/officeart/2005/8/layout/hProcess11"/>
    <dgm:cxn modelId="{7F26453A-907B-4B21-807E-4FB9003C4672}" type="presParOf" srcId="{C3C05540-8945-48C1-B6CA-1F6D6E0C140C}" destId="{93C4FDFC-82F0-4229-B919-74507E3E8766}" srcOrd="9" destOrd="0" presId="urn:microsoft.com/office/officeart/2005/8/layout/hProcess11"/>
    <dgm:cxn modelId="{563CBA8C-B101-4572-9064-6A32632988C4}" type="presParOf" srcId="{C3C05540-8945-48C1-B6CA-1F6D6E0C140C}" destId="{0A6D760E-7A01-44A6-A951-FFAE32F559DD}" srcOrd="10" destOrd="0" presId="urn:microsoft.com/office/officeart/2005/8/layout/hProcess11"/>
    <dgm:cxn modelId="{5C9630CA-0744-41BA-A756-9612F63FD8AF}" type="presParOf" srcId="{0A6D760E-7A01-44A6-A951-FFAE32F559DD}" destId="{6B2AE690-4370-45C9-ACC0-2ACFCDB41070}" srcOrd="0" destOrd="0" presId="urn:microsoft.com/office/officeart/2005/8/layout/hProcess11"/>
    <dgm:cxn modelId="{32071478-0EC6-4520-B51C-F7C210026B48}" type="presParOf" srcId="{0A6D760E-7A01-44A6-A951-FFAE32F559DD}" destId="{02727AF6-4031-46C7-A6F2-A4FBFC2A756E}" srcOrd="1" destOrd="0" presId="urn:microsoft.com/office/officeart/2005/8/layout/hProcess11"/>
    <dgm:cxn modelId="{8AFF9E08-CFA4-48D5-861E-D0B7E3F85A79}" type="presParOf" srcId="{0A6D760E-7A01-44A6-A951-FFAE32F559DD}" destId="{9B5547F9-A209-494D-B55E-C48B814DA901}" srcOrd="2" destOrd="0" presId="urn:microsoft.com/office/officeart/2005/8/layout/hProcess11"/>
    <dgm:cxn modelId="{B4D6945D-0994-40AC-A844-F194247EC71D}" type="presParOf" srcId="{C3C05540-8945-48C1-B6CA-1F6D6E0C140C}" destId="{024FAC5F-E67D-4DD0-9594-90D2BC3788C5}" srcOrd="11" destOrd="0" presId="urn:microsoft.com/office/officeart/2005/8/layout/hProcess11"/>
    <dgm:cxn modelId="{D7272640-FF6A-477B-A4C5-639856905A45}" type="presParOf" srcId="{C3C05540-8945-48C1-B6CA-1F6D6E0C140C}" destId="{F17923CC-E929-4A4A-90D2-59E1CE9F33FF}" srcOrd="12" destOrd="0" presId="urn:microsoft.com/office/officeart/2005/8/layout/hProcess11"/>
    <dgm:cxn modelId="{9C38565A-E699-4A59-83DF-BF02D404E402}" type="presParOf" srcId="{F17923CC-E929-4A4A-90D2-59E1CE9F33FF}" destId="{51BA29FD-9A04-4C4F-8E40-75E7504F8581}" srcOrd="0" destOrd="0" presId="urn:microsoft.com/office/officeart/2005/8/layout/hProcess11"/>
    <dgm:cxn modelId="{1DD4897C-DCB7-4FF6-839A-6E3F82F25D36}" type="presParOf" srcId="{F17923CC-E929-4A4A-90D2-59E1CE9F33FF}" destId="{6A7196E2-9EBA-4332-87AE-31C91947E8D7}" srcOrd="1" destOrd="0" presId="urn:microsoft.com/office/officeart/2005/8/layout/hProcess11"/>
    <dgm:cxn modelId="{43015384-BBD9-406D-9A4C-A8AFD138994D}" type="presParOf" srcId="{F17923CC-E929-4A4A-90D2-59E1CE9F33FF}" destId="{453C02DD-1BB6-4F52-9F26-068C8D53AB6F}" srcOrd="2" destOrd="0" presId="urn:microsoft.com/office/officeart/2005/8/layout/hProcess11"/>
    <dgm:cxn modelId="{D7A2BA2C-6F14-4C06-8B2A-31CF03DF7CAA}" type="presParOf" srcId="{C3C05540-8945-48C1-B6CA-1F6D6E0C140C}" destId="{DA0F898D-4F83-4C18-845D-8B7CE62158F8}" srcOrd="13" destOrd="0" presId="urn:microsoft.com/office/officeart/2005/8/layout/hProcess11"/>
    <dgm:cxn modelId="{7B74411B-91FC-4930-8B72-E272DD218F49}" type="presParOf" srcId="{C3C05540-8945-48C1-B6CA-1F6D6E0C140C}" destId="{6EE97B69-0576-4AF3-8851-2F67F814527F}" srcOrd="14" destOrd="0" presId="urn:microsoft.com/office/officeart/2005/8/layout/hProcess11"/>
    <dgm:cxn modelId="{5C91DB88-E8F7-4FFF-AABB-D7541FDCB215}" type="presParOf" srcId="{6EE97B69-0576-4AF3-8851-2F67F814527F}" destId="{B27F6235-B394-4565-87BF-98DC1070CD3D}" srcOrd="0" destOrd="0" presId="urn:microsoft.com/office/officeart/2005/8/layout/hProcess11"/>
    <dgm:cxn modelId="{DAC048FD-3E6E-4A73-8B86-6EDD1CD41359}" type="presParOf" srcId="{6EE97B69-0576-4AF3-8851-2F67F814527F}" destId="{87487388-DAD3-4AFD-9424-5B10E9E8F493}" srcOrd="1" destOrd="0" presId="urn:microsoft.com/office/officeart/2005/8/layout/hProcess11"/>
    <dgm:cxn modelId="{54446972-C6FD-4F58-A8C0-9ACDADF55E83}" type="presParOf" srcId="{6EE97B69-0576-4AF3-8851-2F67F814527F}" destId="{4514FFD9-3BAB-4F8F-A666-63E531C678D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8CCE56-95BE-4B66-98B9-BA9C7699B7D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9EB16DB-E5A8-4528-89E3-F488795913EF}">
      <dgm:prSet phldrT="[Text]" custT="1"/>
      <dgm:spPr/>
      <dgm:t>
        <a:bodyPr/>
        <a:lstStyle/>
        <a:p>
          <a:r>
            <a:rPr lang="cs-CZ" sz="900" dirty="0" smtClean="0"/>
            <a:t>9/2015 </a:t>
          </a:r>
          <a:r>
            <a:rPr lang="cs-CZ" sz="900" dirty="0" smtClean="0"/>
            <a:t>zveřejnění šablony EK pro závazek národní autority</a:t>
          </a:r>
          <a:endParaRPr lang="cs-CZ" sz="900" dirty="0"/>
        </a:p>
      </dgm:t>
    </dgm:pt>
    <dgm:pt modelId="{BC33DDFA-AB57-4921-811A-1701F7B98A7B}" type="parTrans" cxnId="{FF25DD31-5621-4BB3-ADD6-E8D642EDB07C}">
      <dgm:prSet/>
      <dgm:spPr/>
      <dgm:t>
        <a:bodyPr/>
        <a:lstStyle/>
        <a:p>
          <a:endParaRPr lang="cs-CZ"/>
        </a:p>
      </dgm:t>
    </dgm:pt>
    <dgm:pt modelId="{AE7BC697-FF51-4EF2-A5F8-3BE83399FCC3}" type="sibTrans" cxnId="{FF25DD31-5621-4BB3-ADD6-E8D642EDB07C}">
      <dgm:prSet/>
      <dgm:spPr/>
      <dgm:t>
        <a:bodyPr/>
        <a:lstStyle/>
        <a:p>
          <a:endParaRPr lang="cs-CZ"/>
        </a:p>
      </dgm:t>
    </dgm:pt>
    <dgm:pt modelId="{B8DE161B-21A2-47F9-9399-DB10693DFECB}">
      <dgm:prSet phldrT="[Text]" custT="1"/>
      <dgm:spPr/>
      <dgm:t>
        <a:bodyPr/>
        <a:lstStyle/>
        <a:p>
          <a:r>
            <a:rPr lang="cs-CZ" sz="900" dirty="0" smtClean="0"/>
            <a:t>31.5.2016 </a:t>
          </a:r>
          <a:r>
            <a:rPr lang="cs-CZ" sz="900" dirty="0" smtClean="0"/>
            <a:t>konec  projektů fáze 1</a:t>
          </a:r>
          <a:endParaRPr lang="cs-CZ" sz="900" dirty="0"/>
        </a:p>
      </dgm:t>
    </dgm:pt>
    <dgm:pt modelId="{EDB6EFC2-FB4A-448F-B490-226A6902C54A}" type="parTrans" cxnId="{DA5BF301-F5B4-41FF-8EFB-6CF5DA046FBE}">
      <dgm:prSet/>
      <dgm:spPr/>
      <dgm:t>
        <a:bodyPr/>
        <a:lstStyle/>
        <a:p>
          <a:endParaRPr lang="cs-CZ"/>
        </a:p>
      </dgm:t>
    </dgm:pt>
    <dgm:pt modelId="{DDF472FC-0D60-42E6-AF8E-0CFB97784FCE}" type="sibTrans" cxnId="{DA5BF301-F5B4-41FF-8EFB-6CF5DA046FBE}">
      <dgm:prSet/>
      <dgm:spPr/>
      <dgm:t>
        <a:bodyPr/>
        <a:lstStyle/>
        <a:p>
          <a:endParaRPr lang="cs-CZ"/>
        </a:p>
      </dgm:t>
    </dgm:pt>
    <dgm:pt modelId="{CA737FCA-BD72-454B-8910-4F344B6E2866}">
      <dgm:prSet phldrT="[Text]" custT="1"/>
      <dgm:spPr/>
      <dgm:t>
        <a:bodyPr/>
        <a:lstStyle/>
        <a:p>
          <a:r>
            <a:rPr lang="cs-CZ" sz="900" dirty="0" smtClean="0"/>
            <a:t>30. 8. 2016 </a:t>
          </a:r>
          <a:r>
            <a:rPr lang="cs-CZ" sz="900" dirty="0" smtClean="0"/>
            <a:t>uzavření výzvy Fáze 2 </a:t>
          </a:r>
          <a:r>
            <a:rPr lang="cs-CZ" sz="900" dirty="0" err="1" smtClean="0"/>
            <a:t>Teamingu</a:t>
          </a:r>
          <a:r>
            <a:rPr lang="cs-CZ" sz="900" dirty="0" smtClean="0"/>
            <a:t> z H2020 </a:t>
          </a:r>
          <a:endParaRPr lang="cs-CZ" sz="1000" dirty="0"/>
        </a:p>
      </dgm:t>
    </dgm:pt>
    <dgm:pt modelId="{119CD775-D35A-48CE-A9CA-8382938582CA}" type="parTrans" cxnId="{3B592FD0-2B82-43DE-A7DA-2BCC860CEA3A}">
      <dgm:prSet/>
      <dgm:spPr/>
      <dgm:t>
        <a:bodyPr/>
        <a:lstStyle/>
        <a:p>
          <a:endParaRPr lang="cs-CZ"/>
        </a:p>
      </dgm:t>
    </dgm:pt>
    <dgm:pt modelId="{8FC72237-8CBE-438D-A5AD-35CCC70823E5}" type="sibTrans" cxnId="{3B592FD0-2B82-43DE-A7DA-2BCC860CEA3A}">
      <dgm:prSet/>
      <dgm:spPr/>
      <dgm:t>
        <a:bodyPr/>
        <a:lstStyle/>
        <a:p>
          <a:endParaRPr lang="cs-CZ"/>
        </a:p>
      </dgm:t>
    </dgm:pt>
    <dgm:pt modelId="{E3664666-2B84-4DB4-AD46-BAE4D14618F2}">
      <dgm:prSet custT="1"/>
      <dgm:spPr/>
      <dgm:t>
        <a:bodyPr/>
        <a:lstStyle/>
        <a:p>
          <a:r>
            <a:rPr lang="cs-CZ" sz="900" i="1" dirty="0" smtClean="0"/>
            <a:t>2016/2017 </a:t>
          </a:r>
          <a:r>
            <a:rPr lang="cs-CZ" sz="900" i="1" dirty="0" smtClean="0"/>
            <a:t>předpokládané zveřejnění výsledků Fáze 2</a:t>
          </a:r>
          <a:endParaRPr lang="cs-CZ" sz="900" i="1" dirty="0"/>
        </a:p>
      </dgm:t>
    </dgm:pt>
    <dgm:pt modelId="{526C9027-4666-445B-BC0E-48FC5DD11976}" type="parTrans" cxnId="{5D58EFAC-1551-4373-AF92-BBAC685C3228}">
      <dgm:prSet/>
      <dgm:spPr/>
      <dgm:t>
        <a:bodyPr/>
        <a:lstStyle/>
        <a:p>
          <a:endParaRPr lang="cs-CZ"/>
        </a:p>
      </dgm:t>
    </dgm:pt>
    <dgm:pt modelId="{92274C41-8084-44E8-A1C9-55D888B47CB5}" type="sibTrans" cxnId="{5D58EFAC-1551-4373-AF92-BBAC685C3228}">
      <dgm:prSet/>
      <dgm:spPr/>
      <dgm:t>
        <a:bodyPr/>
        <a:lstStyle/>
        <a:p>
          <a:endParaRPr lang="cs-CZ"/>
        </a:p>
      </dgm:t>
    </dgm:pt>
    <dgm:pt modelId="{604970E8-BC50-4E71-8C64-BE1127E7CAE7}">
      <dgm:prSet custT="1"/>
      <dgm:spPr/>
      <dgm:t>
        <a:bodyPr/>
        <a:lstStyle/>
        <a:p>
          <a:r>
            <a:rPr lang="cs-CZ" sz="900" i="1" dirty="0" smtClean="0"/>
            <a:t>3/2017 </a:t>
          </a:r>
          <a:r>
            <a:rPr lang="cs-CZ" sz="900" i="1" dirty="0" smtClean="0"/>
            <a:t>implementace projektů  Fáze 2 </a:t>
          </a:r>
          <a:endParaRPr lang="cs-CZ" sz="900" i="1" dirty="0"/>
        </a:p>
      </dgm:t>
    </dgm:pt>
    <dgm:pt modelId="{3E56BEA5-96D8-40AD-A7B2-9C4D1F688EA7}" type="parTrans" cxnId="{A735F770-4648-4270-B262-E4E60D822290}">
      <dgm:prSet/>
      <dgm:spPr/>
      <dgm:t>
        <a:bodyPr/>
        <a:lstStyle/>
        <a:p>
          <a:endParaRPr lang="cs-CZ"/>
        </a:p>
      </dgm:t>
    </dgm:pt>
    <dgm:pt modelId="{8BF24DD5-B3B0-4C83-8F2C-6B883868F106}" type="sibTrans" cxnId="{A735F770-4648-4270-B262-E4E60D822290}">
      <dgm:prSet/>
      <dgm:spPr/>
      <dgm:t>
        <a:bodyPr/>
        <a:lstStyle/>
        <a:p>
          <a:endParaRPr lang="cs-CZ"/>
        </a:p>
      </dgm:t>
    </dgm:pt>
    <dgm:pt modelId="{29D01296-C751-4099-A94D-E60FEF8E638F}" type="pres">
      <dgm:prSet presAssocID="{F08CCE56-95BE-4B66-98B9-BA9C7699B7DA}" presName="Name0" presStyleCnt="0">
        <dgm:presLayoutVars>
          <dgm:dir/>
          <dgm:resizeHandles val="exact"/>
        </dgm:presLayoutVars>
      </dgm:prSet>
      <dgm:spPr/>
    </dgm:pt>
    <dgm:pt modelId="{A8CE2CBC-C128-4016-B8F2-8B8A4DFE96AC}" type="pres">
      <dgm:prSet presAssocID="{F08CCE56-95BE-4B66-98B9-BA9C7699B7DA}" presName="arrow" presStyleLbl="bgShp" presStyleIdx="0" presStyleCnt="1"/>
      <dgm:spPr/>
    </dgm:pt>
    <dgm:pt modelId="{FF5D0E87-F9C1-4F0D-B7E3-6BFAE093A49B}" type="pres">
      <dgm:prSet presAssocID="{F08CCE56-95BE-4B66-98B9-BA9C7699B7DA}" presName="points" presStyleCnt="0"/>
      <dgm:spPr/>
    </dgm:pt>
    <dgm:pt modelId="{C3A11843-9FA1-4831-9D75-4A16015329FE}" type="pres">
      <dgm:prSet presAssocID="{59EB16DB-E5A8-4528-89E3-F488795913EF}" presName="compositeA" presStyleCnt="0"/>
      <dgm:spPr/>
    </dgm:pt>
    <dgm:pt modelId="{7846E4B8-A35D-477E-B23C-89BA3E87C560}" type="pres">
      <dgm:prSet presAssocID="{59EB16DB-E5A8-4528-89E3-F488795913EF}" presName="textA" presStyleLbl="revTx" presStyleIdx="0" presStyleCnt="5" custScaleX="7248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C8C9FF-F8BA-4B93-A920-3A541432C3DF}" type="pres">
      <dgm:prSet presAssocID="{59EB16DB-E5A8-4528-89E3-F488795913EF}" presName="circleA" presStyleLbl="node1" presStyleIdx="0" presStyleCnt="5"/>
      <dgm:spPr/>
    </dgm:pt>
    <dgm:pt modelId="{E1970D6F-D491-45A2-8816-DEB7C1245518}" type="pres">
      <dgm:prSet presAssocID="{59EB16DB-E5A8-4528-89E3-F488795913EF}" presName="spaceA" presStyleCnt="0"/>
      <dgm:spPr/>
    </dgm:pt>
    <dgm:pt modelId="{E1B8BA0C-CDF5-4F7D-B56F-B460CD025217}" type="pres">
      <dgm:prSet presAssocID="{AE7BC697-FF51-4EF2-A5F8-3BE83399FCC3}" presName="space" presStyleCnt="0"/>
      <dgm:spPr/>
    </dgm:pt>
    <dgm:pt modelId="{AE2480C1-4BFE-4391-8DEB-06CFDEBF24AD}" type="pres">
      <dgm:prSet presAssocID="{B8DE161B-21A2-47F9-9399-DB10693DFECB}" presName="compositeB" presStyleCnt="0"/>
      <dgm:spPr/>
    </dgm:pt>
    <dgm:pt modelId="{4C000FD8-ADE6-419A-82F0-36B4403341F1}" type="pres">
      <dgm:prSet presAssocID="{B8DE161B-21A2-47F9-9399-DB10693DFECB}" presName="textB" presStyleLbl="revTx" presStyleIdx="1" presStyleCnt="5" custScaleX="8888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FD8620-9AD4-4509-B956-13FA2B967294}" type="pres">
      <dgm:prSet presAssocID="{B8DE161B-21A2-47F9-9399-DB10693DFECB}" presName="circleB" presStyleLbl="node1" presStyleIdx="1" presStyleCnt="5"/>
      <dgm:spPr/>
    </dgm:pt>
    <dgm:pt modelId="{34CD9189-C60C-41E6-9C59-710F5FC9105A}" type="pres">
      <dgm:prSet presAssocID="{B8DE161B-21A2-47F9-9399-DB10693DFECB}" presName="spaceB" presStyleCnt="0"/>
      <dgm:spPr/>
    </dgm:pt>
    <dgm:pt modelId="{7CAC69E4-ECB5-4AA7-8ADB-13B070B33AEE}" type="pres">
      <dgm:prSet presAssocID="{DDF472FC-0D60-42E6-AF8E-0CFB97784FCE}" presName="space" presStyleCnt="0"/>
      <dgm:spPr/>
    </dgm:pt>
    <dgm:pt modelId="{63D3D9C5-0B01-4783-BED5-91C2540C0900}" type="pres">
      <dgm:prSet presAssocID="{CA737FCA-BD72-454B-8910-4F344B6E2866}" presName="compositeA" presStyleCnt="0"/>
      <dgm:spPr/>
    </dgm:pt>
    <dgm:pt modelId="{95049219-4B12-494D-923D-AC9FC7062028}" type="pres">
      <dgm:prSet presAssocID="{CA737FCA-BD72-454B-8910-4F344B6E2866}" presName="textA" presStyleLbl="revTx" presStyleIdx="2" presStyleCnt="5" custScaleX="950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FAACDD-28F5-455A-BD80-09CC4359331D}" type="pres">
      <dgm:prSet presAssocID="{CA737FCA-BD72-454B-8910-4F344B6E2866}" presName="circleA" presStyleLbl="node1" presStyleIdx="2" presStyleCnt="5"/>
      <dgm:spPr>
        <a:solidFill>
          <a:srgbClr val="FF0000"/>
        </a:solidFill>
      </dgm:spPr>
    </dgm:pt>
    <dgm:pt modelId="{AB65CDB7-6FE4-47C2-AFFB-5E8FE5D42B4A}" type="pres">
      <dgm:prSet presAssocID="{CA737FCA-BD72-454B-8910-4F344B6E2866}" presName="spaceA" presStyleCnt="0"/>
      <dgm:spPr/>
    </dgm:pt>
    <dgm:pt modelId="{BDAE21B4-5A42-4EAB-92B6-DC0FD27F7708}" type="pres">
      <dgm:prSet presAssocID="{8FC72237-8CBE-438D-A5AD-35CCC70823E5}" presName="space" presStyleCnt="0"/>
      <dgm:spPr/>
    </dgm:pt>
    <dgm:pt modelId="{9E7F16CD-F1F3-48F1-8EAF-97F7E1914C04}" type="pres">
      <dgm:prSet presAssocID="{E3664666-2B84-4DB4-AD46-BAE4D14618F2}" presName="compositeB" presStyleCnt="0"/>
      <dgm:spPr/>
    </dgm:pt>
    <dgm:pt modelId="{9AF6A010-42D6-431F-8764-78BB9F91AC33}" type="pres">
      <dgm:prSet presAssocID="{E3664666-2B84-4DB4-AD46-BAE4D14618F2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5564A9-38D9-4A18-9982-E7AD1B4A04F7}" type="pres">
      <dgm:prSet presAssocID="{E3664666-2B84-4DB4-AD46-BAE4D14618F2}" presName="circleB" presStyleLbl="node1" presStyleIdx="3" presStyleCnt="5"/>
      <dgm:spPr/>
    </dgm:pt>
    <dgm:pt modelId="{24C6DED8-2C2B-4611-9BB0-D56703A2C480}" type="pres">
      <dgm:prSet presAssocID="{E3664666-2B84-4DB4-AD46-BAE4D14618F2}" presName="spaceB" presStyleCnt="0"/>
      <dgm:spPr/>
    </dgm:pt>
    <dgm:pt modelId="{7F258EC9-3778-4AC4-A8F2-9F68C271AB39}" type="pres">
      <dgm:prSet presAssocID="{92274C41-8084-44E8-A1C9-55D888B47CB5}" presName="space" presStyleCnt="0"/>
      <dgm:spPr/>
    </dgm:pt>
    <dgm:pt modelId="{C8A046B7-1DC9-40CD-BFEA-EF94CA4932D2}" type="pres">
      <dgm:prSet presAssocID="{604970E8-BC50-4E71-8C64-BE1127E7CAE7}" presName="compositeA" presStyleCnt="0"/>
      <dgm:spPr/>
    </dgm:pt>
    <dgm:pt modelId="{0A17AB78-0323-4C01-8CDD-1C66DB37F239}" type="pres">
      <dgm:prSet presAssocID="{604970E8-BC50-4E71-8C64-BE1127E7CAE7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2C1ADC-85BF-4876-8B87-18AA14E6BAA1}" type="pres">
      <dgm:prSet presAssocID="{604970E8-BC50-4E71-8C64-BE1127E7CAE7}" presName="circleA" presStyleLbl="node1" presStyleIdx="4" presStyleCnt="5"/>
      <dgm:spPr/>
    </dgm:pt>
    <dgm:pt modelId="{E2F448DF-A86C-463D-B0BF-CD43C8CDAF22}" type="pres">
      <dgm:prSet presAssocID="{604970E8-BC50-4E71-8C64-BE1127E7CAE7}" presName="spaceA" presStyleCnt="0"/>
      <dgm:spPr/>
    </dgm:pt>
  </dgm:ptLst>
  <dgm:cxnLst>
    <dgm:cxn modelId="{FB790199-5CF9-48CA-A1C9-E8B193EEE90B}" type="presOf" srcId="{E3664666-2B84-4DB4-AD46-BAE4D14618F2}" destId="{9AF6A010-42D6-431F-8764-78BB9F91AC33}" srcOrd="0" destOrd="0" presId="urn:microsoft.com/office/officeart/2005/8/layout/hProcess11"/>
    <dgm:cxn modelId="{3874D654-32A0-4A9E-8794-3313045FDD31}" type="presOf" srcId="{CA737FCA-BD72-454B-8910-4F344B6E2866}" destId="{95049219-4B12-494D-923D-AC9FC7062028}" srcOrd="0" destOrd="0" presId="urn:microsoft.com/office/officeart/2005/8/layout/hProcess11"/>
    <dgm:cxn modelId="{B1CEB572-BCA2-4E80-A7EB-6C59406DF9B1}" type="presOf" srcId="{604970E8-BC50-4E71-8C64-BE1127E7CAE7}" destId="{0A17AB78-0323-4C01-8CDD-1C66DB37F239}" srcOrd="0" destOrd="0" presId="urn:microsoft.com/office/officeart/2005/8/layout/hProcess11"/>
    <dgm:cxn modelId="{EF5D071A-DBAE-4BB7-B952-CA5DA4DE13AC}" type="presOf" srcId="{B8DE161B-21A2-47F9-9399-DB10693DFECB}" destId="{4C000FD8-ADE6-419A-82F0-36B4403341F1}" srcOrd="0" destOrd="0" presId="urn:microsoft.com/office/officeart/2005/8/layout/hProcess11"/>
    <dgm:cxn modelId="{D5A5643D-C860-4D1E-BFA0-E10A60DD68A2}" type="presOf" srcId="{59EB16DB-E5A8-4528-89E3-F488795913EF}" destId="{7846E4B8-A35D-477E-B23C-89BA3E87C560}" srcOrd="0" destOrd="0" presId="urn:microsoft.com/office/officeart/2005/8/layout/hProcess11"/>
    <dgm:cxn modelId="{DA5BF301-F5B4-41FF-8EFB-6CF5DA046FBE}" srcId="{F08CCE56-95BE-4B66-98B9-BA9C7699B7DA}" destId="{B8DE161B-21A2-47F9-9399-DB10693DFECB}" srcOrd="1" destOrd="0" parTransId="{EDB6EFC2-FB4A-448F-B490-226A6902C54A}" sibTransId="{DDF472FC-0D60-42E6-AF8E-0CFB97784FCE}"/>
    <dgm:cxn modelId="{5D58EFAC-1551-4373-AF92-BBAC685C3228}" srcId="{F08CCE56-95BE-4B66-98B9-BA9C7699B7DA}" destId="{E3664666-2B84-4DB4-AD46-BAE4D14618F2}" srcOrd="3" destOrd="0" parTransId="{526C9027-4666-445B-BC0E-48FC5DD11976}" sibTransId="{92274C41-8084-44E8-A1C9-55D888B47CB5}"/>
    <dgm:cxn modelId="{66E96B84-BE44-47C7-B3A6-F333083888B9}" type="presOf" srcId="{F08CCE56-95BE-4B66-98B9-BA9C7699B7DA}" destId="{29D01296-C751-4099-A94D-E60FEF8E638F}" srcOrd="0" destOrd="0" presId="urn:microsoft.com/office/officeart/2005/8/layout/hProcess11"/>
    <dgm:cxn modelId="{FF25DD31-5621-4BB3-ADD6-E8D642EDB07C}" srcId="{F08CCE56-95BE-4B66-98B9-BA9C7699B7DA}" destId="{59EB16DB-E5A8-4528-89E3-F488795913EF}" srcOrd="0" destOrd="0" parTransId="{BC33DDFA-AB57-4921-811A-1701F7B98A7B}" sibTransId="{AE7BC697-FF51-4EF2-A5F8-3BE83399FCC3}"/>
    <dgm:cxn modelId="{3B592FD0-2B82-43DE-A7DA-2BCC860CEA3A}" srcId="{F08CCE56-95BE-4B66-98B9-BA9C7699B7DA}" destId="{CA737FCA-BD72-454B-8910-4F344B6E2866}" srcOrd="2" destOrd="0" parTransId="{119CD775-D35A-48CE-A9CA-8382938582CA}" sibTransId="{8FC72237-8CBE-438D-A5AD-35CCC70823E5}"/>
    <dgm:cxn modelId="{A735F770-4648-4270-B262-E4E60D822290}" srcId="{F08CCE56-95BE-4B66-98B9-BA9C7699B7DA}" destId="{604970E8-BC50-4E71-8C64-BE1127E7CAE7}" srcOrd="4" destOrd="0" parTransId="{3E56BEA5-96D8-40AD-A7B2-9C4D1F688EA7}" sibTransId="{8BF24DD5-B3B0-4C83-8F2C-6B883868F106}"/>
    <dgm:cxn modelId="{ECD17D6E-70B1-4656-A6F2-563688434B6E}" type="presParOf" srcId="{29D01296-C751-4099-A94D-E60FEF8E638F}" destId="{A8CE2CBC-C128-4016-B8F2-8B8A4DFE96AC}" srcOrd="0" destOrd="0" presId="urn:microsoft.com/office/officeart/2005/8/layout/hProcess11"/>
    <dgm:cxn modelId="{0E917E6F-8723-4842-A9A6-BFAABAA0A319}" type="presParOf" srcId="{29D01296-C751-4099-A94D-E60FEF8E638F}" destId="{FF5D0E87-F9C1-4F0D-B7E3-6BFAE093A49B}" srcOrd="1" destOrd="0" presId="urn:microsoft.com/office/officeart/2005/8/layout/hProcess11"/>
    <dgm:cxn modelId="{9C82F47D-FE64-4C66-8353-15D71CC25E47}" type="presParOf" srcId="{FF5D0E87-F9C1-4F0D-B7E3-6BFAE093A49B}" destId="{C3A11843-9FA1-4831-9D75-4A16015329FE}" srcOrd="0" destOrd="0" presId="urn:microsoft.com/office/officeart/2005/8/layout/hProcess11"/>
    <dgm:cxn modelId="{4C016335-CBA0-4777-8500-A7AE99CB0A92}" type="presParOf" srcId="{C3A11843-9FA1-4831-9D75-4A16015329FE}" destId="{7846E4B8-A35D-477E-B23C-89BA3E87C560}" srcOrd="0" destOrd="0" presId="urn:microsoft.com/office/officeart/2005/8/layout/hProcess11"/>
    <dgm:cxn modelId="{3D960B88-4866-4968-A11D-F245429C0242}" type="presParOf" srcId="{C3A11843-9FA1-4831-9D75-4A16015329FE}" destId="{E1C8C9FF-F8BA-4B93-A920-3A541432C3DF}" srcOrd="1" destOrd="0" presId="urn:microsoft.com/office/officeart/2005/8/layout/hProcess11"/>
    <dgm:cxn modelId="{32AC4CF7-04E9-44F0-8B65-C277D5D4F3EB}" type="presParOf" srcId="{C3A11843-9FA1-4831-9D75-4A16015329FE}" destId="{E1970D6F-D491-45A2-8816-DEB7C1245518}" srcOrd="2" destOrd="0" presId="urn:microsoft.com/office/officeart/2005/8/layout/hProcess11"/>
    <dgm:cxn modelId="{A8222A8F-0AC9-4A1F-9D3E-C5BF5A46A0EA}" type="presParOf" srcId="{FF5D0E87-F9C1-4F0D-B7E3-6BFAE093A49B}" destId="{E1B8BA0C-CDF5-4F7D-B56F-B460CD025217}" srcOrd="1" destOrd="0" presId="urn:microsoft.com/office/officeart/2005/8/layout/hProcess11"/>
    <dgm:cxn modelId="{93C25D1D-B843-4AB7-A82A-BE916517879B}" type="presParOf" srcId="{FF5D0E87-F9C1-4F0D-B7E3-6BFAE093A49B}" destId="{AE2480C1-4BFE-4391-8DEB-06CFDEBF24AD}" srcOrd="2" destOrd="0" presId="urn:microsoft.com/office/officeart/2005/8/layout/hProcess11"/>
    <dgm:cxn modelId="{B73E784D-2196-4425-B82B-BDC688DB06D1}" type="presParOf" srcId="{AE2480C1-4BFE-4391-8DEB-06CFDEBF24AD}" destId="{4C000FD8-ADE6-419A-82F0-36B4403341F1}" srcOrd="0" destOrd="0" presId="urn:microsoft.com/office/officeart/2005/8/layout/hProcess11"/>
    <dgm:cxn modelId="{56532F3E-96D5-4A16-A52F-BB7149EFA4BA}" type="presParOf" srcId="{AE2480C1-4BFE-4391-8DEB-06CFDEBF24AD}" destId="{94FD8620-9AD4-4509-B956-13FA2B967294}" srcOrd="1" destOrd="0" presId="urn:microsoft.com/office/officeart/2005/8/layout/hProcess11"/>
    <dgm:cxn modelId="{2D54A522-086E-43F3-AE0C-1777EE33909F}" type="presParOf" srcId="{AE2480C1-4BFE-4391-8DEB-06CFDEBF24AD}" destId="{34CD9189-C60C-41E6-9C59-710F5FC9105A}" srcOrd="2" destOrd="0" presId="urn:microsoft.com/office/officeart/2005/8/layout/hProcess11"/>
    <dgm:cxn modelId="{B4403DA7-50C2-4C8A-95CB-590C30DAE8DF}" type="presParOf" srcId="{FF5D0E87-F9C1-4F0D-B7E3-6BFAE093A49B}" destId="{7CAC69E4-ECB5-4AA7-8ADB-13B070B33AEE}" srcOrd="3" destOrd="0" presId="urn:microsoft.com/office/officeart/2005/8/layout/hProcess11"/>
    <dgm:cxn modelId="{B560425E-7B14-438E-ABC9-2B4991CEB15D}" type="presParOf" srcId="{FF5D0E87-F9C1-4F0D-B7E3-6BFAE093A49B}" destId="{63D3D9C5-0B01-4783-BED5-91C2540C0900}" srcOrd="4" destOrd="0" presId="urn:microsoft.com/office/officeart/2005/8/layout/hProcess11"/>
    <dgm:cxn modelId="{4856D808-80D5-4D54-B084-48873509389D}" type="presParOf" srcId="{63D3D9C5-0B01-4783-BED5-91C2540C0900}" destId="{95049219-4B12-494D-923D-AC9FC7062028}" srcOrd="0" destOrd="0" presId="urn:microsoft.com/office/officeart/2005/8/layout/hProcess11"/>
    <dgm:cxn modelId="{EAE83BBD-9E37-4510-8E32-21C3D9DFA042}" type="presParOf" srcId="{63D3D9C5-0B01-4783-BED5-91C2540C0900}" destId="{CEFAACDD-28F5-455A-BD80-09CC4359331D}" srcOrd="1" destOrd="0" presId="urn:microsoft.com/office/officeart/2005/8/layout/hProcess11"/>
    <dgm:cxn modelId="{F5EBFF97-85C6-4481-9035-0EE5665311A4}" type="presParOf" srcId="{63D3D9C5-0B01-4783-BED5-91C2540C0900}" destId="{AB65CDB7-6FE4-47C2-AFFB-5E8FE5D42B4A}" srcOrd="2" destOrd="0" presId="urn:microsoft.com/office/officeart/2005/8/layout/hProcess11"/>
    <dgm:cxn modelId="{B198ACEB-679B-466C-8D1D-39B43EC33CA1}" type="presParOf" srcId="{FF5D0E87-F9C1-4F0D-B7E3-6BFAE093A49B}" destId="{BDAE21B4-5A42-4EAB-92B6-DC0FD27F7708}" srcOrd="5" destOrd="0" presId="urn:microsoft.com/office/officeart/2005/8/layout/hProcess11"/>
    <dgm:cxn modelId="{CF194622-640D-48C1-B593-740C764DA0D2}" type="presParOf" srcId="{FF5D0E87-F9C1-4F0D-B7E3-6BFAE093A49B}" destId="{9E7F16CD-F1F3-48F1-8EAF-97F7E1914C04}" srcOrd="6" destOrd="0" presId="urn:microsoft.com/office/officeart/2005/8/layout/hProcess11"/>
    <dgm:cxn modelId="{581F029B-5271-4F57-B6B2-B9B6C89C6F11}" type="presParOf" srcId="{9E7F16CD-F1F3-48F1-8EAF-97F7E1914C04}" destId="{9AF6A010-42D6-431F-8764-78BB9F91AC33}" srcOrd="0" destOrd="0" presId="urn:microsoft.com/office/officeart/2005/8/layout/hProcess11"/>
    <dgm:cxn modelId="{753DD11C-367B-428C-8CA8-3EBEEE6128D2}" type="presParOf" srcId="{9E7F16CD-F1F3-48F1-8EAF-97F7E1914C04}" destId="{F75564A9-38D9-4A18-9982-E7AD1B4A04F7}" srcOrd="1" destOrd="0" presId="urn:microsoft.com/office/officeart/2005/8/layout/hProcess11"/>
    <dgm:cxn modelId="{F76FD991-3308-4D44-848E-8C866D9AC74F}" type="presParOf" srcId="{9E7F16CD-F1F3-48F1-8EAF-97F7E1914C04}" destId="{24C6DED8-2C2B-4611-9BB0-D56703A2C480}" srcOrd="2" destOrd="0" presId="urn:microsoft.com/office/officeart/2005/8/layout/hProcess11"/>
    <dgm:cxn modelId="{7700DE9B-E033-4622-9460-B743D9504328}" type="presParOf" srcId="{FF5D0E87-F9C1-4F0D-B7E3-6BFAE093A49B}" destId="{7F258EC9-3778-4AC4-A8F2-9F68C271AB39}" srcOrd="7" destOrd="0" presId="urn:microsoft.com/office/officeart/2005/8/layout/hProcess11"/>
    <dgm:cxn modelId="{E4E8D0F3-0B2E-4DBE-8DE8-FF5E2CEFA021}" type="presParOf" srcId="{FF5D0E87-F9C1-4F0D-B7E3-6BFAE093A49B}" destId="{C8A046B7-1DC9-40CD-BFEA-EF94CA4932D2}" srcOrd="8" destOrd="0" presId="urn:microsoft.com/office/officeart/2005/8/layout/hProcess11"/>
    <dgm:cxn modelId="{DF79DA4B-0FF6-4E58-BF8C-D12955B63517}" type="presParOf" srcId="{C8A046B7-1DC9-40CD-BFEA-EF94CA4932D2}" destId="{0A17AB78-0323-4C01-8CDD-1C66DB37F239}" srcOrd="0" destOrd="0" presId="urn:microsoft.com/office/officeart/2005/8/layout/hProcess11"/>
    <dgm:cxn modelId="{756E05AB-6898-43AE-9AF8-C99334B76A84}" type="presParOf" srcId="{C8A046B7-1DC9-40CD-BFEA-EF94CA4932D2}" destId="{C52C1ADC-85BF-4876-8B87-18AA14E6BAA1}" srcOrd="1" destOrd="0" presId="urn:microsoft.com/office/officeart/2005/8/layout/hProcess11"/>
    <dgm:cxn modelId="{BC7A475B-345E-4A97-9026-64B9D6C3C259}" type="presParOf" srcId="{C8A046B7-1DC9-40CD-BFEA-EF94CA4932D2}" destId="{E2F448DF-A86C-463D-B0BF-CD43C8CDAF2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8C7219-DA37-4A65-9485-9CBFF5025B13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22BBAE35-45F0-4483-96C3-B70778B3099E}">
      <dgm:prSet phldrT="[Text]" custT="1"/>
      <dgm:spPr/>
      <dgm:t>
        <a:bodyPr/>
        <a:lstStyle/>
        <a:p>
          <a:r>
            <a:rPr lang="cs-CZ" sz="900" i="1" dirty="0" smtClean="0"/>
            <a:t>Předložení projektů do výzvy OP VVV</a:t>
          </a:r>
          <a:endParaRPr lang="cs-CZ" sz="900" i="1" dirty="0"/>
        </a:p>
      </dgm:t>
    </dgm:pt>
    <dgm:pt modelId="{06260174-C15C-472F-B295-F43A0CA885BD}" type="parTrans" cxnId="{38676F61-1683-45EA-A824-B468555783B6}">
      <dgm:prSet/>
      <dgm:spPr/>
      <dgm:t>
        <a:bodyPr/>
        <a:lstStyle/>
        <a:p>
          <a:endParaRPr lang="cs-CZ"/>
        </a:p>
      </dgm:t>
    </dgm:pt>
    <dgm:pt modelId="{010DF12C-ADC6-4823-ADD4-5E614295DB46}" type="sibTrans" cxnId="{38676F61-1683-45EA-A824-B468555783B6}">
      <dgm:prSet/>
      <dgm:spPr/>
      <dgm:t>
        <a:bodyPr/>
        <a:lstStyle/>
        <a:p>
          <a:endParaRPr lang="cs-CZ"/>
        </a:p>
      </dgm:t>
    </dgm:pt>
    <dgm:pt modelId="{07299980-5632-4E90-9272-25EB67854258}">
      <dgm:prSet phldrT="[Text]" custT="1"/>
      <dgm:spPr/>
      <dgm:t>
        <a:bodyPr/>
        <a:lstStyle/>
        <a:p>
          <a:r>
            <a:rPr lang="cs-CZ" sz="900" i="1" dirty="0" smtClean="0"/>
            <a:t>Hodnocení výzvy OP VVV  (včetně Seznamu doporučených projektů) </a:t>
          </a:r>
          <a:endParaRPr lang="cs-CZ" sz="900" i="1" dirty="0"/>
        </a:p>
      </dgm:t>
    </dgm:pt>
    <dgm:pt modelId="{AD141D23-AC33-4DB6-9C5C-2EDFEDEDAFB4}" type="parTrans" cxnId="{72C0550E-F7CE-447F-A000-64B73A53FE42}">
      <dgm:prSet/>
      <dgm:spPr/>
      <dgm:t>
        <a:bodyPr/>
        <a:lstStyle/>
        <a:p>
          <a:endParaRPr lang="cs-CZ"/>
        </a:p>
      </dgm:t>
    </dgm:pt>
    <dgm:pt modelId="{1FA0BE5C-D891-4E8D-9275-3102495AD2EB}" type="sibTrans" cxnId="{72C0550E-F7CE-447F-A000-64B73A53FE42}">
      <dgm:prSet/>
      <dgm:spPr/>
      <dgm:t>
        <a:bodyPr/>
        <a:lstStyle/>
        <a:p>
          <a:endParaRPr lang="cs-CZ"/>
        </a:p>
      </dgm:t>
    </dgm:pt>
    <dgm:pt modelId="{3ABD7F3E-25F3-4EA5-AEED-18320119C674}">
      <dgm:prSet phldrT="[Text]" custT="1"/>
      <dgm:spPr/>
      <dgm:t>
        <a:bodyPr/>
        <a:lstStyle/>
        <a:p>
          <a:r>
            <a:rPr lang="cs-CZ" sz="900" i="1" dirty="0" smtClean="0"/>
            <a:t>Implementace schválených projektů</a:t>
          </a:r>
          <a:endParaRPr lang="cs-CZ" sz="900" i="1" dirty="0"/>
        </a:p>
      </dgm:t>
    </dgm:pt>
    <dgm:pt modelId="{0ABEAF2A-F872-4A46-9CE5-900FBE0C9981}" type="parTrans" cxnId="{98CBA5F8-347E-4314-BA80-CDD49F1BDA97}">
      <dgm:prSet/>
      <dgm:spPr/>
      <dgm:t>
        <a:bodyPr/>
        <a:lstStyle/>
        <a:p>
          <a:endParaRPr lang="cs-CZ"/>
        </a:p>
      </dgm:t>
    </dgm:pt>
    <dgm:pt modelId="{5FA9A552-61EC-4C4D-ABCE-8383346DDF0B}" type="sibTrans" cxnId="{98CBA5F8-347E-4314-BA80-CDD49F1BDA97}">
      <dgm:prSet/>
      <dgm:spPr/>
      <dgm:t>
        <a:bodyPr/>
        <a:lstStyle/>
        <a:p>
          <a:endParaRPr lang="cs-CZ"/>
        </a:p>
      </dgm:t>
    </dgm:pt>
    <dgm:pt modelId="{727967DD-6C7F-42D6-907F-3C8EC12E335C}" type="pres">
      <dgm:prSet presAssocID="{628C7219-DA37-4A65-9485-9CBFF5025B13}" presName="Name0" presStyleCnt="0">
        <dgm:presLayoutVars>
          <dgm:dir/>
          <dgm:resizeHandles val="exact"/>
        </dgm:presLayoutVars>
      </dgm:prSet>
      <dgm:spPr/>
    </dgm:pt>
    <dgm:pt modelId="{D8F4D501-830A-45A4-B890-83DEBBE94687}" type="pres">
      <dgm:prSet presAssocID="{628C7219-DA37-4A65-9485-9CBFF5025B13}" presName="arrow" presStyleLbl="bgShp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2FC2A929-ED0C-45FA-8A85-CE4D881F0B1E}" type="pres">
      <dgm:prSet presAssocID="{628C7219-DA37-4A65-9485-9CBFF5025B13}" presName="points" presStyleCnt="0"/>
      <dgm:spPr/>
    </dgm:pt>
    <dgm:pt modelId="{6E685450-D40F-4017-BFF6-D71E3E4216A8}" type="pres">
      <dgm:prSet presAssocID="{22BBAE35-45F0-4483-96C3-B70778B3099E}" presName="compositeA" presStyleCnt="0"/>
      <dgm:spPr/>
    </dgm:pt>
    <dgm:pt modelId="{1556C106-F7A7-43CB-867F-E0C5CEBD2AFC}" type="pres">
      <dgm:prSet presAssocID="{22BBAE35-45F0-4483-96C3-B70778B3099E}" presName="textA" presStyleLbl="revTx" presStyleIdx="0" presStyleCnt="3" custScaleY="33492" custLinFactY="26399" custLinFactNeighborX="-152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733F3D6-56EB-42C4-872D-48FED52D1713}" type="pres">
      <dgm:prSet presAssocID="{22BBAE35-45F0-4483-96C3-B70778B3099E}" presName="circleA" presStyleLbl="node1" presStyleIdx="0" presStyleCnt="3" custLinFactX="-70541" custLinFactNeighborX="-100000" custLinFactNeighborY="55071"/>
      <dgm:spPr>
        <a:solidFill>
          <a:srgbClr val="C00000"/>
        </a:solidFill>
      </dgm:spPr>
    </dgm:pt>
    <dgm:pt modelId="{8A330838-1E5A-4DA1-80D4-160D462D5CAA}" type="pres">
      <dgm:prSet presAssocID="{22BBAE35-45F0-4483-96C3-B70778B3099E}" presName="spaceA" presStyleCnt="0"/>
      <dgm:spPr/>
    </dgm:pt>
    <dgm:pt modelId="{682FCE80-DFA2-49AB-A71D-806F58731A8C}" type="pres">
      <dgm:prSet presAssocID="{010DF12C-ADC6-4823-ADD4-5E614295DB46}" presName="space" presStyleCnt="0"/>
      <dgm:spPr/>
    </dgm:pt>
    <dgm:pt modelId="{A2715597-A2FD-482D-8F15-56020902C5C4}" type="pres">
      <dgm:prSet presAssocID="{07299980-5632-4E90-9272-25EB67854258}" presName="compositeB" presStyleCnt="0"/>
      <dgm:spPr/>
    </dgm:pt>
    <dgm:pt modelId="{50342AF4-7BBA-44D9-8404-F6B75D642C51}" type="pres">
      <dgm:prSet presAssocID="{07299980-5632-4E90-9272-25EB67854258}" presName="textB" presStyleLbl="revTx" presStyleIdx="1" presStyleCnt="3" custScaleY="42789" custLinFactY="-35698" custLinFactNeighborX="-41593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F0BC4E-69FE-4BA5-A8BE-F857EF00183A}" type="pres">
      <dgm:prSet presAssocID="{07299980-5632-4E90-9272-25EB67854258}" presName="circleB" presStyleLbl="node1" presStyleIdx="1" presStyleCnt="3" custLinFactX="-291587" custLinFactNeighborX="-300000" custLinFactNeighborY="-68648"/>
      <dgm:spPr/>
    </dgm:pt>
    <dgm:pt modelId="{E3B4ACC6-2AD4-45F1-BD11-5CB7E528389B}" type="pres">
      <dgm:prSet presAssocID="{07299980-5632-4E90-9272-25EB67854258}" presName="spaceB" presStyleCnt="0"/>
      <dgm:spPr/>
    </dgm:pt>
    <dgm:pt modelId="{8447D0C4-888B-4E55-B7FD-968B5605DF2A}" type="pres">
      <dgm:prSet presAssocID="{1FA0BE5C-D891-4E8D-9275-3102495AD2EB}" presName="space" presStyleCnt="0"/>
      <dgm:spPr/>
    </dgm:pt>
    <dgm:pt modelId="{C009BA31-0089-4BBE-8A9B-CB1EDDB9BC3C}" type="pres">
      <dgm:prSet presAssocID="{3ABD7F3E-25F3-4EA5-AEED-18320119C674}" presName="compositeA" presStyleCnt="0"/>
      <dgm:spPr/>
    </dgm:pt>
    <dgm:pt modelId="{CF48A838-D2CE-4D87-AF92-D0D56F08C074}" type="pres">
      <dgm:prSet presAssocID="{3ABD7F3E-25F3-4EA5-AEED-18320119C674}" presName="textA" presStyleLbl="revTx" presStyleIdx="2" presStyleCnt="3" custScaleY="33491" custLinFactY="35933" custLinFactNeighborX="-409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9C9097-A01E-449E-B736-097740A10139}" type="pres">
      <dgm:prSet presAssocID="{3ABD7F3E-25F3-4EA5-AEED-18320119C674}" presName="circleA" presStyleLbl="node1" presStyleIdx="2" presStyleCnt="3" custLinFactNeighborX="93037" custLinFactNeighborY="55072"/>
      <dgm:spPr/>
    </dgm:pt>
    <dgm:pt modelId="{ED9950E3-2FA8-43ED-9E6D-DEA79A99B120}" type="pres">
      <dgm:prSet presAssocID="{3ABD7F3E-25F3-4EA5-AEED-18320119C674}" presName="spaceA" presStyleCnt="0"/>
      <dgm:spPr/>
    </dgm:pt>
  </dgm:ptLst>
  <dgm:cxnLst>
    <dgm:cxn modelId="{72C0550E-F7CE-447F-A000-64B73A53FE42}" srcId="{628C7219-DA37-4A65-9485-9CBFF5025B13}" destId="{07299980-5632-4E90-9272-25EB67854258}" srcOrd="1" destOrd="0" parTransId="{AD141D23-AC33-4DB6-9C5C-2EDFEDEDAFB4}" sibTransId="{1FA0BE5C-D891-4E8D-9275-3102495AD2EB}"/>
    <dgm:cxn modelId="{BCC8C7FB-CC06-4816-9F26-CCF60BBDA7B4}" type="presOf" srcId="{22BBAE35-45F0-4483-96C3-B70778B3099E}" destId="{1556C106-F7A7-43CB-867F-E0C5CEBD2AFC}" srcOrd="0" destOrd="0" presId="urn:microsoft.com/office/officeart/2005/8/layout/hProcess11"/>
    <dgm:cxn modelId="{38676F61-1683-45EA-A824-B468555783B6}" srcId="{628C7219-DA37-4A65-9485-9CBFF5025B13}" destId="{22BBAE35-45F0-4483-96C3-B70778B3099E}" srcOrd="0" destOrd="0" parTransId="{06260174-C15C-472F-B295-F43A0CA885BD}" sibTransId="{010DF12C-ADC6-4823-ADD4-5E614295DB46}"/>
    <dgm:cxn modelId="{847C30CD-1C3A-4EC7-BD20-AE05E9564F02}" type="presOf" srcId="{07299980-5632-4E90-9272-25EB67854258}" destId="{50342AF4-7BBA-44D9-8404-F6B75D642C51}" srcOrd="0" destOrd="0" presId="urn:microsoft.com/office/officeart/2005/8/layout/hProcess11"/>
    <dgm:cxn modelId="{A3A28D41-D622-4640-892E-C10446D572E6}" type="presOf" srcId="{3ABD7F3E-25F3-4EA5-AEED-18320119C674}" destId="{CF48A838-D2CE-4D87-AF92-D0D56F08C074}" srcOrd="0" destOrd="0" presId="urn:microsoft.com/office/officeart/2005/8/layout/hProcess11"/>
    <dgm:cxn modelId="{98CBA5F8-347E-4314-BA80-CDD49F1BDA97}" srcId="{628C7219-DA37-4A65-9485-9CBFF5025B13}" destId="{3ABD7F3E-25F3-4EA5-AEED-18320119C674}" srcOrd="2" destOrd="0" parTransId="{0ABEAF2A-F872-4A46-9CE5-900FBE0C9981}" sibTransId="{5FA9A552-61EC-4C4D-ABCE-8383346DDF0B}"/>
    <dgm:cxn modelId="{D74B119C-1F8A-4137-A204-CC39CEB29F0E}" type="presOf" srcId="{628C7219-DA37-4A65-9485-9CBFF5025B13}" destId="{727967DD-6C7F-42D6-907F-3C8EC12E335C}" srcOrd="0" destOrd="0" presId="urn:microsoft.com/office/officeart/2005/8/layout/hProcess11"/>
    <dgm:cxn modelId="{24B68949-70A2-42D9-9CA6-8DEB48F29BD3}" type="presParOf" srcId="{727967DD-6C7F-42D6-907F-3C8EC12E335C}" destId="{D8F4D501-830A-45A4-B890-83DEBBE94687}" srcOrd="0" destOrd="0" presId="urn:microsoft.com/office/officeart/2005/8/layout/hProcess11"/>
    <dgm:cxn modelId="{00BFFDD7-05E0-4FF3-AA9C-D42950C0AC46}" type="presParOf" srcId="{727967DD-6C7F-42D6-907F-3C8EC12E335C}" destId="{2FC2A929-ED0C-45FA-8A85-CE4D881F0B1E}" srcOrd="1" destOrd="0" presId="urn:microsoft.com/office/officeart/2005/8/layout/hProcess11"/>
    <dgm:cxn modelId="{B42D157B-7D40-4482-B0A9-26C56EDA9AA8}" type="presParOf" srcId="{2FC2A929-ED0C-45FA-8A85-CE4D881F0B1E}" destId="{6E685450-D40F-4017-BFF6-D71E3E4216A8}" srcOrd="0" destOrd="0" presId="urn:microsoft.com/office/officeart/2005/8/layout/hProcess11"/>
    <dgm:cxn modelId="{830C72D3-6289-479F-B789-F55F84E47E2B}" type="presParOf" srcId="{6E685450-D40F-4017-BFF6-D71E3E4216A8}" destId="{1556C106-F7A7-43CB-867F-E0C5CEBD2AFC}" srcOrd="0" destOrd="0" presId="urn:microsoft.com/office/officeart/2005/8/layout/hProcess11"/>
    <dgm:cxn modelId="{7C160948-F24A-481A-89BE-41CCC93678E6}" type="presParOf" srcId="{6E685450-D40F-4017-BFF6-D71E3E4216A8}" destId="{F733F3D6-56EB-42C4-872D-48FED52D1713}" srcOrd="1" destOrd="0" presId="urn:microsoft.com/office/officeart/2005/8/layout/hProcess11"/>
    <dgm:cxn modelId="{D7463463-57E7-4A9B-A286-E4915BF928C4}" type="presParOf" srcId="{6E685450-D40F-4017-BFF6-D71E3E4216A8}" destId="{8A330838-1E5A-4DA1-80D4-160D462D5CAA}" srcOrd="2" destOrd="0" presId="urn:microsoft.com/office/officeart/2005/8/layout/hProcess11"/>
    <dgm:cxn modelId="{AD318B35-5C0B-45A2-B7E2-DC879A9A7744}" type="presParOf" srcId="{2FC2A929-ED0C-45FA-8A85-CE4D881F0B1E}" destId="{682FCE80-DFA2-49AB-A71D-806F58731A8C}" srcOrd="1" destOrd="0" presId="urn:microsoft.com/office/officeart/2005/8/layout/hProcess11"/>
    <dgm:cxn modelId="{3B84689F-7751-4711-896F-14E3D89453BC}" type="presParOf" srcId="{2FC2A929-ED0C-45FA-8A85-CE4D881F0B1E}" destId="{A2715597-A2FD-482D-8F15-56020902C5C4}" srcOrd="2" destOrd="0" presId="urn:microsoft.com/office/officeart/2005/8/layout/hProcess11"/>
    <dgm:cxn modelId="{AEC6C2FF-D6F9-4A4B-A802-434DEB0C2815}" type="presParOf" srcId="{A2715597-A2FD-482D-8F15-56020902C5C4}" destId="{50342AF4-7BBA-44D9-8404-F6B75D642C51}" srcOrd="0" destOrd="0" presId="urn:microsoft.com/office/officeart/2005/8/layout/hProcess11"/>
    <dgm:cxn modelId="{02F959B9-D25F-48DB-AED7-72A11CE9FE6D}" type="presParOf" srcId="{A2715597-A2FD-482D-8F15-56020902C5C4}" destId="{D6F0BC4E-69FE-4BA5-A8BE-F857EF00183A}" srcOrd="1" destOrd="0" presId="urn:microsoft.com/office/officeart/2005/8/layout/hProcess11"/>
    <dgm:cxn modelId="{26BD1D69-7FB3-4DDE-96CF-68F192370C48}" type="presParOf" srcId="{A2715597-A2FD-482D-8F15-56020902C5C4}" destId="{E3B4ACC6-2AD4-45F1-BD11-5CB7E528389B}" srcOrd="2" destOrd="0" presId="urn:microsoft.com/office/officeart/2005/8/layout/hProcess11"/>
    <dgm:cxn modelId="{6AE586D1-9287-4DE3-8A92-1E44BB96FFED}" type="presParOf" srcId="{2FC2A929-ED0C-45FA-8A85-CE4D881F0B1E}" destId="{8447D0C4-888B-4E55-B7FD-968B5605DF2A}" srcOrd="3" destOrd="0" presId="urn:microsoft.com/office/officeart/2005/8/layout/hProcess11"/>
    <dgm:cxn modelId="{BC849B23-46E3-4337-9333-1E7BDB031224}" type="presParOf" srcId="{2FC2A929-ED0C-45FA-8A85-CE4D881F0B1E}" destId="{C009BA31-0089-4BBE-8A9B-CB1EDDB9BC3C}" srcOrd="4" destOrd="0" presId="urn:microsoft.com/office/officeart/2005/8/layout/hProcess11"/>
    <dgm:cxn modelId="{1FE40FEC-5656-4E47-85E9-32F1513D15AC}" type="presParOf" srcId="{C009BA31-0089-4BBE-8A9B-CB1EDDB9BC3C}" destId="{CF48A838-D2CE-4D87-AF92-D0D56F08C074}" srcOrd="0" destOrd="0" presId="urn:microsoft.com/office/officeart/2005/8/layout/hProcess11"/>
    <dgm:cxn modelId="{6F6AF2F9-5246-42DE-A579-EDD67653AB0E}" type="presParOf" srcId="{C009BA31-0089-4BBE-8A9B-CB1EDDB9BC3C}" destId="{7F9C9097-A01E-449E-B736-097740A10139}" srcOrd="1" destOrd="0" presId="urn:microsoft.com/office/officeart/2005/8/layout/hProcess11"/>
    <dgm:cxn modelId="{043F3E32-3DD3-4FB3-A09B-A384A5D47C3B}" type="presParOf" srcId="{C009BA31-0089-4BBE-8A9B-CB1EDDB9BC3C}" destId="{ED9950E3-2FA8-43ED-9E6D-DEA79A99B12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DE46C3-8BEC-472D-AC59-E7A55FC3B75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75B6C5E-84E2-475F-8288-CA57375F9D05}">
      <dgm:prSet phldrT="[Text]" custT="1"/>
      <dgm:spPr/>
      <dgm:t>
        <a:bodyPr/>
        <a:lstStyle/>
        <a:p>
          <a:r>
            <a:rPr lang="cs-CZ" sz="900" i="1" dirty="0" smtClean="0"/>
            <a:t>Předložení projektů do výzvy OP VVV</a:t>
          </a:r>
          <a:endParaRPr lang="cs-CZ" sz="900" i="1" dirty="0"/>
        </a:p>
      </dgm:t>
    </dgm:pt>
    <dgm:pt modelId="{A9DF4683-9FC8-4E45-AFA2-CBA7FE1E3689}" type="parTrans" cxnId="{E039E1BC-6CE4-48A5-A0A5-CB3AF4D396E1}">
      <dgm:prSet/>
      <dgm:spPr/>
      <dgm:t>
        <a:bodyPr/>
        <a:lstStyle/>
        <a:p>
          <a:endParaRPr lang="cs-CZ"/>
        </a:p>
      </dgm:t>
    </dgm:pt>
    <dgm:pt modelId="{BF807663-3720-4EF4-AEA1-E4AD89125C2C}" type="sibTrans" cxnId="{E039E1BC-6CE4-48A5-A0A5-CB3AF4D396E1}">
      <dgm:prSet/>
      <dgm:spPr/>
      <dgm:t>
        <a:bodyPr/>
        <a:lstStyle/>
        <a:p>
          <a:endParaRPr lang="cs-CZ"/>
        </a:p>
      </dgm:t>
    </dgm:pt>
    <dgm:pt modelId="{C1BE712C-8DEC-4E43-9DD3-4B493DA0785F}">
      <dgm:prSet phldrT="[Text]" custT="1"/>
      <dgm:spPr/>
      <dgm:t>
        <a:bodyPr/>
        <a:lstStyle/>
        <a:p>
          <a:r>
            <a:rPr lang="cs-CZ" sz="900" i="1" dirty="0" smtClean="0"/>
            <a:t>Hodnocení výzvy OP VVV </a:t>
          </a:r>
          <a:endParaRPr lang="cs-CZ" sz="900" i="1" dirty="0"/>
        </a:p>
      </dgm:t>
    </dgm:pt>
    <dgm:pt modelId="{4E9F5BED-A0E3-49AD-98DB-2E733D6AE66B}" type="parTrans" cxnId="{1AFF2A09-A76D-455F-9015-FD7D9DF33703}">
      <dgm:prSet/>
      <dgm:spPr/>
      <dgm:t>
        <a:bodyPr/>
        <a:lstStyle/>
        <a:p>
          <a:endParaRPr lang="cs-CZ"/>
        </a:p>
      </dgm:t>
    </dgm:pt>
    <dgm:pt modelId="{2018ABF7-0C66-41E4-B77B-520A8A69C632}" type="sibTrans" cxnId="{1AFF2A09-A76D-455F-9015-FD7D9DF33703}">
      <dgm:prSet/>
      <dgm:spPr/>
      <dgm:t>
        <a:bodyPr/>
        <a:lstStyle/>
        <a:p>
          <a:endParaRPr lang="cs-CZ"/>
        </a:p>
      </dgm:t>
    </dgm:pt>
    <dgm:pt modelId="{E49C7E93-FE81-4C33-9FFA-D23F82733AB6}">
      <dgm:prSet phldrT="[Text]" custT="1"/>
      <dgm:spPr/>
      <dgm:t>
        <a:bodyPr/>
        <a:lstStyle/>
        <a:p>
          <a:r>
            <a:rPr lang="cs-CZ" sz="900" i="1" dirty="0" smtClean="0"/>
            <a:t>Implementace schválených projektů</a:t>
          </a:r>
          <a:endParaRPr lang="cs-CZ" sz="900" i="1" dirty="0"/>
        </a:p>
      </dgm:t>
    </dgm:pt>
    <dgm:pt modelId="{8F81C9EC-3065-44F2-8E76-FBF5F7FBCF65}" type="parTrans" cxnId="{5CD1AE57-8773-49AC-BD09-C374841AE16A}">
      <dgm:prSet/>
      <dgm:spPr/>
      <dgm:t>
        <a:bodyPr/>
        <a:lstStyle/>
        <a:p>
          <a:endParaRPr lang="cs-CZ"/>
        </a:p>
      </dgm:t>
    </dgm:pt>
    <dgm:pt modelId="{E45B7DF4-DC92-4827-B8C8-E0B1715F425D}" type="sibTrans" cxnId="{5CD1AE57-8773-49AC-BD09-C374841AE16A}">
      <dgm:prSet/>
      <dgm:spPr/>
      <dgm:t>
        <a:bodyPr/>
        <a:lstStyle/>
        <a:p>
          <a:endParaRPr lang="cs-CZ"/>
        </a:p>
      </dgm:t>
    </dgm:pt>
    <dgm:pt modelId="{D58EEE90-CEC0-496F-BF1A-307352E5ADF0}" type="pres">
      <dgm:prSet presAssocID="{08DE46C3-8BEC-472D-AC59-E7A55FC3B75D}" presName="Name0" presStyleCnt="0">
        <dgm:presLayoutVars>
          <dgm:dir/>
          <dgm:resizeHandles val="exact"/>
        </dgm:presLayoutVars>
      </dgm:prSet>
      <dgm:spPr/>
    </dgm:pt>
    <dgm:pt modelId="{CA6870BA-C5E1-4495-B3BE-698F6AB39862}" type="pres">
      <dgm:prSet presAssocID="{08DE46C3-8BEC-472D-AC59-E7A55FC3B75D}" presName="arrow" presStyleLbl="bgShp" presStyleIdx="0" presStyleCnt="1"/>
      <dgm:spPr>
        <a:solidFill>
          <a:srgbClr val="92D050"/>
        </a:solidFill>
      </dgm:spPr>
    </dgm:pt>
    <dgm:pt modelId="{E6FDD891-C590-42AE-BE91-0C47C4545CE7}" type="pres">
      <dgm:prSet presAssocID="{08DE46C3-8BEC-472D-AC59-E7A55FC3B75D}" presName="points" presStyleCnt="0"/>
      <dgm:spPr/>
    </dgm:pt>
    <dgm:pt modelId="{7032BACC-C53D-4665-A3CC-484291F7204E}" type="pres">
      <dgm:prSet presAssocID="{875B6C5E-84E2-475F-8288-CA57375F9D05}" presName="compositeA" presStyleCnt="0"/>
      <dgm:spPr/>
    </dgm:pt>
    <dgm:pt modelId="{8158D98B-5CAD-43F2-B9F8-0E8759017B23}" type="pres">
      <dgm:prSet presAssocID="{875B6C5E-84E2-475F-8288-CA57375F9D05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DA72D9-37B3-4898-8766-5BB3338F4495}" type="pres">
      <dgm:prSet presAssocID="{875B6C5E-84E2-475F-8288-CA57375F9D05}" presName="circleA" presStyleLbl="node1" presStyleIdx="0" presStyleCnt="3"/>
      <dgm:spPr>
        <a:solidFill>
          <a:srgbClr val="C00000"/>
        </a:solidFill>
      </dgm:spPr>
    </dgm:pt>
    <dgm:pt modelId="{46B86EC3-1E03-4D4A-891A-495927F04359}" type="pres">
      <dgm:prSet presAssocID="{875B6C5E-84E2-475F-8288-CA57375F9D05}" presName="spaceA" presStyleCnt="0"/>
      <dgm:spPr/>
    </dgm:pt>
    <dgm:pt modelId="{1AB960E7-907D-43AC-BDEA-D1EDBC634C18}" type="pres">
      <dgm:prSet presAssocID="{BF807663-3720-4EF4-AEA1-E4AD89125C2C}" presName="space" presStyleCnt="0"/>
      <dgm:spPr/>
    </dgm:pt>
    <dgm:pt modelId="{737A8DA4-535D-4643-B786-5C5906F0C21A}" type="pres">
      <dgm:prSet presAssocID="{C1BE712C-8DEC-4E43-9DD3-4B493DA0785F}" presName="compositeB" presStyleCnt="0"/>
      <dgm:spPr/>
    </dgm:pt>
    <dgm:pt modelId="{79F1DFAD-A201-4F20-BF85-D52FE32AD18C}" type="pres">
      <dgm:prSet presAssocID="{C1BE712C-8DEC-4E43-9DD3-4B493DA0785F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A4DB70B-2683-4144-9B31-EBEB44054481}" type="pres">
      <dgm:prSet presAssocID="{C1BE712C-8DEC-4E43-9DD3-4B493DA0785F}" presName="circleB" presStyleLbl="node1" presStyleIdx="1" presStyleCnt="3"/>
      <dgm:spPr/>
    </dgm:pt>
    <dgm:pt modelId="{B326EA37-0373-4A62-B052-92949E52E384}" type="pres">
      <dgm:prSet presAssocID="{C1BE712C-8DEC-4E43-9DD3-4B493DA0785F}" presName="spaceB" presStyleCnt="0"/>
      <dgm:spPr/>
    </dgm:pt>
    <dgm:pt modelId="{DB33F118-C246-413B-A528-F915A9BE314B}" type="pres">
      <dgm:prSet presAssocID="{2018ABF7-0C66-41E4-B77B-520A8A69C632}" presName="space" presStyleCnt="0"/>
      <dgm:spPr/>
    </dgm:pt>
    <dgm:pt modelId="{52E50D4A-32E5-42FA-AA3F-41FBF2D39F0F}" type="pres">
      <dgm:prSet presAssocID="{E49C7E93-FE81-4C33-9FFA-D23F82733AB6}" presName="compositeA" presStyleCnt="0"/>
      <dgm:spPr/>
    </dgm:pt>
    <dgm:pt modelId="{7BCDF822-E658-4318-965A-941E4729443E}" type="pres">
      <dgm:prSet presAssocID="{E49C7E93-FE81-4C33-9FFA-D23F82733AB6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483379-D6D5-4DA1-8E52-E769AE8D4717}" type="pres">
      <dgm:prSet presAssocID="{E49C7E93-FE81-4C33-9FFA-D23F82733AB6}" presName="circleA" presStyleLbl="node1" presStyleIdx="2" presStyleCnt="3" custLinFactNeighborX="-45829" custLinFactNeighborY="732"/>
      <dgm:spPr/>
    </dgm:pt>
    <dgm:pt modelId="{5CFC34E1-CB07-4FF4-B36A-23C30EEDE093}" type="pres">
      <dgm:prSet presAssocID="{E49C7E93-FE81-4C33-9FFA-D23F82733AB6}" presName="spaceA" presStyleCnt="0"/>
      <dgm:spPr/>
    </dgm:pt>
  </dgm:ptLst>
  <dgm:cxnLst>
    <dgm:cxn modelId="{9035E2E9-CB20-4166-9C94-9D546CBA602D}" type="presOf" srcId="{08DE46C3-8BEC-472D-AC59-E7A55FC3B75D}" destId="{D58EEE90-CEC0-496F-BF1A-307352E5ADF0}" srcOrd="0" destOrd="0" presId="urn:microsoft.com/office/officeart/2005/8/layout/hProcess11"/>
    <dgm:cxn modelId="{A21772BE-30A7-4A10-B465-19B635D2B542}" type="presOf" srcId="{875B6C5E-84E2-475F-8288-CA57375F9D05}" destId="{8158D98B-5CAD-43F2-B9F8-0E8759017B23}" srcOrd="0" destOrd="0" presId="urn:microsoft.com/office/officeart/2005/8/layout/hProcess11"/>
    <dgm:cxn modelId="{1AFF2A09-A76D-455F-9015-FD7D9DF33703}" srcId="{08DE46C3-8BEC-472D-AC59-E7A55FC3B75D}" destId="{C1BE712C-8DEC-4E43-9DD3-4B493DA0785F}" srcOrd="1" destOrd="0" parTransId="{4E9F5BED-A0E3-49AD-98DB-2E733D6AE66B}" sibTransId="{2018ABF7-0C66-41E4-B77B-520A8A69C632}"/>
    <dgm:cxn modelId="{5CD1AE57-8773-49AC-BD09-C374841AE16A}" srcId="{08DE46C3-8BEC-472D-AC59-E7A55FC3B75D}" destId="{E49C7E93-FE81-4C33-9FFA-D23F82733AB6}" srcOrd="2" destOrd="0" parTransId="{8F81C9EC-3065-44F2-8E76-FBF5F7FBCF65}" sibTransId="{E45B7DF4-DC92-4827-B8C8-E0B1715F425D}"/>
    <dgm:cxn modelId="{3A71DC26-A225-43C1-BF9B-33DD76823DF5}" type="presOf" srcId="{C1BE712C-8DEC-4E43-9DD3-4B493DA0785F}" destId="{79F1DFAD-A201-4F20-BF85-D52FE32AD18C}" srcOrd="0" destOrd="0" presId="urn:microsoft.com/office/officeart/2005/8/layout/hProcess11"/>
    <dgm:cxn modelId="{E039E1BC-6CE4-48A5-A0A5-CB3AF4D396E1}" srcId="{08DE46C3-8BEC-472D-AC59-E7A55FC3B75D}" destId="{875B6C5E-84E2-475F-8288-CA57375F9D05}" srcOrd="0" destOrd="0" parTransId="{A9DF4683-9FC8-4E45-AFA2-CBA7FE1E3689}" sibTransId="{BF807663-3720-4EF4-AEA1-E4AD89125C2C}"/>
    <dgm:cxn modelId="{1C35DD69-A802-4F01-A920-D656838ACABD}" type="presOf" srcId="{E49C7E93-FE81-4C33-9FFA-D23F82733AB6}" destId="{7BCDF822-E658-4318-965A-941E4729443E}" srcOrd="0" destOrd="0" presId="urn:microsoft.com/office/officeart/2005/8/layout/hProcess11"/>
    <dgm:cxn modelId="{0A073F92-B032-4948-824D-A026596206E4}" type="presParOf" srcId="{D58EEE90-CEC0-496F-BF1A-307352E5ADF0}" destId="{CA6870BA-C5E1-4495-B3BE-698F6AB39862}" srcOrd="0" destOrd="0" presId="urn:microsoft.com/office/officeart/2005/8/layout/hProcess11"/>
    <dgm:cxn modelId="{F7030CB3-912A-438A-84A1-1F003D81C5B2}" type="presParOf" srcId="{D58EEE90-CEC0-496F-BF1A-307352E5ADF0}" destId="{E6FDD891-C590-42AE-BE91-0C47C4545CE7}" srcOrd="1" destOrd="0" presId="urn:microsoft.com/office/officeart/2005/8/layout/hProcess11"/>
    <dgm:cxn modelId="{A91F102B-765C-4227-8F0C-B1961B91351C}" type="presParOf" srcId="{E6FDD891-C590-42AE-BE91-0C47C4545CE7}" destId="{7032BACC-C53D-4665-A3CC-484291F7204E}" srcOrd="0" destOrd="0" presId="urn:microsoft.com/office/officeart/2005/8/layout/hProcess11"/>
    <dgm:cxn modelId="{E630ABD8-A05C-4826-94CF-41FBA0E3BEC7}" type="presParOf" srcId="{7032BACC-C53D-4665-A3CC-484291F7204E}" destId="{8158D98B-5CAD-43F2-B9F8-0E8759017B23}" srcOrd="0" destOrd="0" presId="urn:microsoft.com/office/officeart/2005/8/layout/hProcess11"/>
    <dgm:cxn modelId="{37116BD3-649A-4FE6-B9E7-2D333669B9E5}" type="presParOf" srcId="{7032BACC-C53D-4665-A3CC-484291F7204E}" destId="{12DA72D9-37B3-4898-8766-5BB3338F4495}" srcOrd="1" destOrd="0" presId="urn:microsoft.com/office/officeart/2005/8/layout/hProcess11"/>
    <dgm:cxn modelId="{DC29F508-ABA0-4964-9AB6-FA1DFDD1F842}" type="presParOf" srcId="{7032BACC-C53D-4665-A3CC-484291F7204E}" destId="{46B86EC3-1E03-4D4A-891A-495927F04359}" srcOrd="2" destOrd="0" presId="urn:microsoft.com/office/officeart/2005/8/layout/hProcess11"/>
    <dgm:cxn modelId="{02ED3269-266C-4B03-8F84-FBCFEA8B8261}" type="presParOf" srcId="{E6FDD891-C590-42AE-BE91-0C47C4545CE7}" destId="{1AB960E7-907D-43AC-BDEA-D1EDBC634C18}" srcOrd="1" destOrd="0" presId="urn:microsoft.com/office/officeart/2005/8/layout/hProcess11"/>
    <dgm:cxn modelId="{4CC412B1-501C-4ABE-9D87-642FFD9FA82B}" type="presParOf" srcId="{E6FDD891-C590-42AE-BE91-0C47C4545CE7}" destId="{737A8DA4-535D-4643-B786-5C5906F0C21A}" srcOrd="2" destOrd="0" presId="urn:microsoft.com/office/officeart/2005/8/layout/hProcess11"/>
    <dgm:cxn modelId="{4E030B9E-2BEF-4A72-B527-0E390BFB0195}" type="presParOf" srcId="{737A8DA4-535D-4643-B786-5C5906F0C21A}" destId="{79F1DFAD-A201-4F20-BF85-D52FE32AD18C}" srcOrd="0" destOrd="0" presId="urn:microsoft.com/office/officeart/2005/8/layout/hProcess11"/>
    <dgm:cxn modelId="{2F06E424-340A-4ABA-AC58-B9C72F35C1B4}" type="presParOf" srcId="{737A8DA4-535D-4643-B786-5C5906F0C21A}" destId="{0A4DB70B-2683-4144-9B31-EBEB44054481}" srcOrd="1" destOrd="0" presId="urn:microsoft.com/office/officeart/2005/8/layout/hProcess11"/>
    <dgm:cxn modelId="{A558B029-1FB6-4EA5-81B7-42E4477CDE5B}" type="presParOf" srcId="{737A8DA4-535D-4643-B786-5C5906F0C21A}" destId="{B326EA37-0373-4A62-B052-92949E52E384}" srcOrd="2" destOrd="0" presId="urn:microsoft.com/office/officeart/2005/8/layout/hProcess11"/>
    <dgm:cxn modelId="{413A20FC-893B-4767-9C14-5740A9177CBA}" type="presParOf" srcId="{E6FDD891-C590-42AE-BE91-0C47C4545CE7}" destId="{DB33F118-C246-413B-A528-F915A9BE314B}" srcOrd="3" destOrd="0" presId="urn:microsoft.com/office/officeart/2005/8/layout/hProcess11"/>
    <dgm:cxn modelId="{AD395517-42E2-43C9-AA37-C4FD7347BB79}" type="presParOf" srcId="{E6FDD891-C590-42AE-BE91-0C47C4545CE7}" destId="{52E50D4A-32E5-42FA-AA3F-41FBF2D39F0F}" srcOrd="4" destOrd="0" presId="urn:microsoft.com/office/officeart/2005/8/layout/hProcess11"/>
    <dgm:cxn modelId="{8BB8E9E1-740F-4148-B2D3-7DA10B27E229}" type="presParOf" srcId="{52E50D4A-32E5-42FA-AA3F-41FBF2D39F0F}" destId="{7BCDF822-E658-4318-965A-941E4729443E}" srcOrd="0" destOrd="0" presId="urn:microsoft.com/office/officeart/2005/8/layout/hProcess11"/>
    <dgm:cxn modelId="{31D42BB5-0E6C-4405-93E2-AB67E4DBBE4A}" type="presParOf" srcId="{52E50D4A-32E5-42FA-AA3F-41FBF2D39F0F}" destId="{B0483379-D6D5-4DA1-8E52-E769AE8D4717}" srcOrd="1" destOrd="0" presId="urn:microsoft.com/office/officeart/2005/8/layout/hProcess11"/>
    <dgm:cxn modelId="{8D0B8264-F1C7-477D-B762-023F896A7859}" type="presParOf" srcId="{52E50D4A-32E5-42FA-AA3F-41FBF2D39F0F}" destId="{5CFC34E1-CB07-4FF4-B36A-23C30EEDE09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4546CA-F6FF-4487-BE6F-B81CAC6C21D1}">
      <dsp:nvSpPr>
        <dsp:cNvPr id="0" name=""/>
        <dsp:cNvSpPr/>
      </dsp:nvSpPr>
      <dsp:spPr>
        <a:xfrm>
          <a:off x="0" y="526109"/>
          <a:ext cx="9756576" cy="835292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A7C32-23FF-458B-9ADC-3F5B1414BDA6}">
      <dsp:nvSpPr>
        <dsp:cNvPr id="0" name=""/>
        <dsp:cNvSpPr/>
      </dsp:nvSpPr>
      <dsp:spPr>
        <a:xfrm>
          <a:off x="348" y="0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11.12.2013 </a:t>
          </a:r>
          <a:r>
            <a:rPr lang="cs-CZ" sz="900" kern="1200" dirty="0" smtClean="0"/>
            <a:t>Otevření výzvy </a:t>
          </a:r>
          <a:endParaRPr lang="cs-CZ" sz="900" kern="1200" dirty="0"/>
        </a:p>
      </dsp:txBody>
      <dsp:txXfrm>
        <a:off x="348" y="0"/>
        <a:ext cx="1051523" cy="835292"/>
      </dsp:txXfrm>
    </dsp:sp>
    <dsp:sp modelId="{ACE51525-7856-4772-A30D-66352B9A9F90}">
      <dsp:nvSpPr>
        <dsp:cNvPr id="0" name=""/>
        <dsp:cNvSpPr/>
      </dsp:nvSpPr>
      <dsp:spPr>
        <a:xfrm>
          <a:off x="378835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2A50D0-C5A3-40E1-98C5-61B493AE6F9F}">
      <dsp:nvSpPr>
        <dsp:cNvPr id="0" name=""/>
        <dsp:cNvSpPr/>
      </dsp:nvSpPr>
      <dsp:spPr>
        <a:xfrm>
          <a:off x="1104448" y="1252939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2013-2014 </a:t>
          </a:r>
          <a:r>
            <a:rPr lang="cs-CZ" sz="900" kern="1200" dirty="0" smtClean="0"/>
            <a:t>příprava projektových žádostí</a:t>
          </a:r>
          <a:endParaRPr lang="cs-CZ" sz="900" kern="1200" dirty="0"/>
        </a:p>
      </dsp:txBody>
      <dsp:txXfrm>
        <a:off x="1104448" y="1252939"/>
        <a:ext cx="1051523" cy="835292"/>
      </dsp:txXfrm>
    </dsp:sp>
    <dsp:sp modelId="{4BE392A6-E876-417B-9B15-C7EEB2045992}">
      <dsp:nvSpPr>
        <dsp:cNvPr id="0" name=""/>
        <dsp:cNvSpPr/>
      </dsp:nvSpPr>
      <dsp:spPr>
        <a:xfrm>
          <a:off x="1497623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51AFE-626E-4A36-A7F9-C2F50ECBDB27}">
      <dsp:nvSpPr>
        <dsp:cNvPr id="0" name=""/>
        <dsp:cNvSpPr/>
      </dsp:nvSpPr>
      <dsp:spPr>
        <a:xfrm>
          <a:off x="2208547" y="0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9/2014 </a:t>
          </a:r>
          <a:r>
            <a:rPr lang="cs-CZ" sz="900" kern="1200" dirty="0" smtClean="0"/>
            <a:t>byl vydán </a:t>
          </a:r>
          <a:r>
            <a:rPr lang="cs-CZ" sz="900" kern="1200" dirty="0" err="1" smtClean="0"/>
            <a:t>Letter</a:t>
          </a:r>
          <a:r>
            <a:rPr lang="cs-CZ" sz="900" kern="1200" dirty="0" smtClean="0"/>
            <a:t> </a:t>
          </a:r>
          <a:r>
            <a:rPr lang="cs-CZ" sz="900" kern="1200" dirty="0" err="1" smtClean="0"/>
            <a:t>of</a:t>
          </a:r>
          <a:r>
            <a:rPr lang="cs-CZ" sz="900" kern="1200" dirty="0" smtClean="0"/>
            <a:t> </a:t>
          </a:r>
          <a:r>
            <a:rPr lang="cs-CZ" sz="900" kern="1200" dirty="0" err="1" smtClean="0"/>
            <a:t>Commitment</a:t>
          </a:r>
          <a:r>
            <a:rPr lang="cs-CZ" sz="900" kern="1200" dirty="0" smtClean="0"/>
            <a:t>, uzavření výzvy H2020 – fáze 1</a:t>
          </a:r>
          <a:endParaRPr lang="cs-CZ" sz="900" kern="1200" dirty="0"/>
        </a:p>
      </dsp:txBody>
      <dsp:txXfrm>
        <a:off x="2208547" y="0"/>
        <a:ext cx="1051523" cy="835292"/>
      </dsp:txXfrm>
    </dsp:sp>
    <dsp:sp modelId="{DEB024D5-486A-45B9-B004-B4285533731B}">
      <dsp:nvSpPr>
        <dsp:cNvPr id="0" name=""/>
        <dsp:cNvSpPr/>
      </dsp:nvSpPr>
      <dsp:spPr>
        <a:xfrm>
          <a:off x="2616412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33768-3361-4AAB-89BB-0962DADC125C}">
      <dsp:nvSpPr>
        <dsp:cNvPr id="0" name=""/>
        <dsp:cNvSpPr/>
      </dsp:nvSpPr>
      <dsp:spPr>
        <a:xfrm>
          <a:off x="3312647" y="1252939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1/2015 </a:t>
          </a:r>
          <a:r>
            <a:rPr lang="cs-CZ" sz="900" kern="1200" dirty="0" smtClean="0"/>
            <a:t>Vyhlášení výsledků výzvy </a:t>
          </a:r>
          <a:r>
            <a:rPr lang="cs-CZ" sz="900" kern="1200" dirty="0" smtClean="0"/>
            <a:t>H2020 </a:t>
          </a:r>
          <a:r>
            <a:rPr lang="cs-CZ" sz="900" kern="1200" dirty="0" err="1" smtClean="0"/>
            <a:t>Teaming</a:t>
          </a:r>
          <a:endParaRPr lang="cs-CZ" sz="900" kern="1200" dirty="0"/>
        </a:p>
      </dsp:txBody>
      <dsp:txXfrm>
        <a:off x="3312647" y="1252939"/>
        <a:ext cx="1051523" cy="835292"/>
      </dsp:txXfrm>
    </dsp:sp>
    <dsp:sp modelId="{77D4A8D6-19A9-4467-906A-C6905120D86A}">
      <dsp:nvSpPr>
        <dsp:cNvPr id="0" name=""/>
        <dsp:cNvSpPr/>
      </dsp:nvSpPr>
      <dsp:spPr>
        <a:xfrm>
          <a:off x="3673781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A79735-E486-428A-AF92-3795D2078763}">
      <dsp:nvSpPr>
        <dsp:cNvPr id="0" name=""/>
        <dsp:cNvSpPr/>
      </dsp:nvSpPr>
      <dsp:spPr>
        <a:xfrm>
          <a:off x="4416747" y="0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3-6/2015 </a:t>
          </a:r>
          <a:r>
            <a:rPr lang="cs-CZ" sz="900" kern="1200" dirty="0" smtClean="0"/>
            <a:t>příprava výzvy OP VVV</a:t>
          </a:r>
          <a:endParaRPr lang="cs-CZ" sz="900" kern="1200" dirty="0"/>
        </a:p>
      </dsp:txBody>
      <dsp:txXfrm>
        <a:off x="4416747" y="0"/>
        <a:ext cx="1051523" cy="835292"/>
      </dsp:txXfrm>
    </dsp:sp>
    <dsp:sp modelId="{2A1C4C3F-8CF2-49BD-B514-05E8EFE61F97}">
      <dsp:nvSpPr>
        <dsp:cNvPr id="0" name=""/>
        <dsp:cNvSpPr/>
      </dsp:nvSpPr>
      <dsp:spPr>
        <a:xfrm>
          <a:off x="4853988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2AE690-4370-45C9-ACC0-2ACFCDB41070}">
      <dsp:nvSpPr>
        <dsp:cNvPr id="0" name=""/>
        <dsp:cNvSpPr/>
      </dsp:nvSpPr>
      <dsp:spPr>
        <a:xfrm>
          <a:off x="5520847" y="1252939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5/2015 </a:t>
          </a:r>
          <a:r>
            <a:rPr lang="cs-CZ" sz="900" kern="1200" dirty="0" smtClean="0"/>
            <a:t>podpořené projekty podepsaly Grant </a:t>
          </a:r>
          <a:r>
            <a:rPr lang="cs-CZ" sz="900" kern="1200" dirty="0" err="1" smtClean="0"/>
            <a:t>agreement</a:t>
          </a:r>
          <a:r>
            <a:rPr lang="cs-CZ" sz="900" kern="1200" dirty="0" smtClean="0"/>
            <a:t> </a:t>
          </a:r>
          <a:r>
            <a:rPr lang="cs-CZ" sz="900" kern="1200" dirty="0" smtClean="0"/>
            <a:t>s EK </a:t>
          </a:r>
          <a:endParaRPr lang="cs-CZ" sz="900" kern="1200" dirty="0"/>
        </a:p>
      </dsp:txBody>
      <dsp:txXfrm>
        <a:off x="5520847" y="1252939"/>
        <a:ext cx="1051523" cy="835292"/>
      </dsp:txXfrm>
    </dsp:sp>
    <dsp:sp modelId="{02727AF6-4031-46C7-A6F2-A4FBFC2A756E}">
      <dsp:nvSpPr>
        <dsp:cNvPr id="0" name=""/>
        <dsp:cNvSpPr/>
      </dsp:nvSpPr>
      <dsp:spPr>
        <a:xfrm>
          <a:off x="5911358" y="859860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A29FD-9A04-4C4F-8E40-75E7504F8581}">
      <dsp:nvSpPr>
        <dsp:cNvPr id="0" name=""/>
        <dsp:cNvSpPr/>
      </dsp:nvSpPr>
      <dsp:spPr>
        <a:xfrm>
          <a:off x="6624946" y="0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6/2015-5/2016 </a:t>
          </a:r>
          <a:r>
            <a:rPr lang="cs-CZ" sz="900" kern="1200" dirty="0" smtClean="0"/>
            <a:t>implementace fáze 1 (příprava Business plánu)</a:t>
          </a:r>
          <a:endParaRPr lang="cs-CZ" sz="1000" kern="1200" dirty="0"/>
        </a:p>
      </dsp:txBody>
      <dsp:txXfrm>
        <a:off x="6624946" y="0"/>
        <a:ext cx="1051523" cy="835292"/>
      </dsp:txXfrm>
    </dsp:sp>
    <dsp:sp modelId="{6A7196E2-9EBA-4332-87AE-31C91947E8D7}">
      <dsp:nvSpPr>
        <dsp:cNvPr id="0" name=""/>
        <dsp:cNvSpPr/>
      </dsp:nvSpPr>
      <dsp:spPr>
        <a:xfrm>
          <a:off x="7046296" y="859764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F6235-B394-4565-87BF-98DC1070CD3D}">
      <dsp:nvSpPr>
        <dsp:cNvPr id="0" name=""/>
        <dsp:cNvSpPr/>
      </dsp:nvSpPr>
      <dsp:spPr>
        <a:xfrm>
          <a:off x="7729046" y="1252939"/>
          <a:ext cx="1051523" cy="835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8/2015 </a:t>
          </a:r>
          <a:r>
            <a:rPr lang="cs-CZ" sz="900" kern="1200" dirty="0" smtClean="0"/>
            <a:t>otevření výzvy OP VVV</a:t>
          </a:r>
          <a:endParaRPr lang="cs-CZ" sz="1100" kern="1200" dirty="0"/>
        </a:p>
      </dsp:txBody>
      <dsp:txXfrm>
        <a:off x="7729046" y="1252939"/>
        <a:ext cx="1051523" cy="835292"/>
      </dsp:txXfrm>
    </dsp:sp>
    <dsp:sp modelId="{87487388-DAD3-4AFD-9424-5B10E9E8F493}">
      <dsp:nvSpPr>
        <dsp:cNvPr id="0" name=""/>
        <dsp:cNvSpPr/>
      </dsp:nvSpPr>
      <dsp:spPr>
        <a:xfrm>
          <a:off x="8150396" y="859764"/>
          <a:ext cx="208823" cy="208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E2CBC-C128-4016-B8F2-8B8A4DFE96AC}">
      <dsp:nvSpPr>
        <dsp:cNvPr id="0" name=""/>
        <dsp:cNvSpPr/>
      </dsp:nvSpPr>
      <dsp:spPr>
        <a:xfrm>
          <a:off x="0" y="583264"/>
          <a:ext cx="9396536" cy="77768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6E4B8-A35D-477E-B23C-89BA3E87C560}">
      <dsp:nvSpPr>
        <dsp:cNvPr id="0" name=""/>
        <dsp:cNvSpPr/>
      </dsp:nvSpPr>
      <dsp:spPr>
        <a:xfrm>
          <a:off x="227269" y="0"/>
          <a:ext cx="1177788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9/2015 </a:t>
          </a:r>
          <a:r>
            <a:rPr lang="cs-CZ" sz="900" kern="1200" dirty="0" smtClean="0"/>
            <a:t>zveřejnění šablony EK pro závazek národní autority</a:t>
          </a:r>
          <a:endParaRPr lang="cs-CZ" sz="900" kern="1200" dirty="0"/>
        </a:p>
      </dsp:txBody>
      <dsp:txXfrm>
        <a:off x="227269" y="0"/>
        <a:ext cx="1177788" cy="777686"/>
      </dsp:txXfrm>
    </dsp:sp>
    <dsp:sp modelId="{E1C8C9FF-F8BA-4B93-A920-3A541432C3DF}">
      <dsp:nvSpPr>
        <dsp:cNvPr id="0" name=""/>
        <dsp:cNvSpPr/>
      </dsp:nvSpPr>
      <dsp:spPr>
        <a:xfrm>
          <a:off x="718952" y="874897"/>
          <a:ext cx="194421" cy="194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00FD8-ADE6-419A-82F0-36B4403341F1}">
      <dsp:nvSpPr>
        <dsp:cNvPr id="0" name=""/>
        <dsp:cNvSpPr/>
      </dsp:nvSpPr>
      <dsp:spPr>
        <a:xfrm>
          <a:off x="1800199" y="1166529"/>
          <a:ext cx="1444205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31.5.2016 </a:t>
          </a:r>
          <a:r>
            <a:rPr lang="cs-CZ" sz="900" kern="1200" dirty="0" smtClean="0"/>
            <a:t>konec  projektů fáze 1</a:t>
          </a:r>
          <a:endParaRPr lang="cs-CZ" sz="900" kern="1200" dirty="0"/>
        </a:p>
      </dsp:txBody>
      <dsp:txXfrm>
        <a:off x="1800199" y="1166529"/>
        <a:ext cx="1444205" cy="777686"/>
      </dsp:txXfrm>
    </dsp:sp>
    <dsp:sp modelId="{94FD8620-9AD4-4509-B956-13FA2B967294}">
      <dsp:nvSpPr>
        <dsp:cNvPr id="0" name=""/>
        <dsp:cNvSpPr/>
      </dsp:nvSpPr>
      <dsp:spPr>
        <a:xfrm>
          <a:off x="2425091" y="874897"/>
          <a:ext cx="194421" cy="194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49219-4B12-494D-923D-AC9FC7062028}">
      <dsp:nvSpPr>
        <dsp:cNvPr id="0" name=""/>
        <dsp:cNvSpPr/>
      </dsp:nvSpPr>
      <dsp:spPr>
        <a:xfrm>
          <a:off x="3456380" y="0"/>
          <a:ext cx="1544120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30. 8. 2016 </a:t>
          </a:r>
          <a:r>
            <a:rPr lang="cs-CZ" sz="900" kern="1200" dirty="0" smtClean="0"/>
            <a:t>uzavření výzvy Fáze 2 </a:t>
          </a:r>
          <a:r>
            <a:rPr lang="cs-CZ" sz="900" kern="1200" dirty="0" err="1" smtClean="0"/>
            <a:t>Teamingu</a:t>
          </a:r>
          <a:r>
            <a:rPr lang="cs-CZ" sz="900" kern="1200" dirty="0" smtClean="0"/>
            <a:t> z H2020 </a:t>
          </a:r>
          <a:endParaRPr lang="cs-CZ" sz="1000" kern="1200" dirty="0"/>
        </a:p>
      </dsp:txBody>
      <dsp:txXfrm>
        <a:off x="3456380" y="0"/>
        <a:ext cx="1544120" cy="777686"/>
      </dsp:txXfrm>
    </dsp:sp>
    <dsp:sp modelId="{CEFAACDD-28F5-455A-BD80-09CC4359331D}">
      <dsp:nvSpPr>
        <dsp:cNvPr id="0" name=""/>
        <dsp:cNvSpPr/>
      </dsp:nvSpPr>
      <dsp:spPr>
        <a:xfrm>
          <a:off x="4131230" y="874897"/>
          <a:ext cx="194421" cy="19442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F6A010-42D6-431F-8764-78BB9F91AC33}">
      <dsp:nvSpPr>
        <dsp:cNvPr id="0" name=""/>
        <dsp:cNvSpPr/>
      </dsp:nvSpPr>
      <dsp:spPr>
        <a:xfrm>
          <a:off x="5122132" y="1166529"/>
          <a:ext cx="1624894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2016/2017 </a:t>
          </a:r>
          <a:r>
            <a:rPr lang="cs-CZ" sz="900" i="1" kern="1200" dirty="0" smtClean="0"/>
            <a:t>předpokládané zveřejnění výsledků Fáze 2</a:t>
          </a:r>
          <a:endParaRPr lang="cs-CZ" sz="900" i="1" kern="1200" dirty="0"/>
        </a:p>
      </dsp:txBody>
      <dsp:txXfrm>
        <a:off x="5122132" y="1166529"/>
        <a:ext cx="1624894" cy="777686"/>
      </dsp:txXfrm>
    </dsp:sp>
    <dsp:sp modelId="{F75564A9-38D9-4A18-9982-E7AD1B4A04F7}">
      <dsp:nvSpPr>
        <dsp:cNvPr id="0" name=""/>
        <dsp:cNvSpPr/>
      </dsp:nvSpPr>
      <dsp:spPr>
        <a:xfrm>
          <a:off x="5837369" y="874897"/>
          <a:ext cx="194421" cy="194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7AB78-0323-4C01-8CDD-1C66DB37F239}">
      <dsp:nvSpPr>
        <dsp:cNvPr id="0" name=""/>
        <dsp:cNvSpPr/>
      </dsp:nvSpPr>
      <dsp:spPr>
        <a:xfrm>
          <a:off x="6828271" y="0"/>
          <a:ext cx="1624894" cy="777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3/2017 </a:t>
          </a:r>
          <a:r>
            <a:rPr lang="cs-CZ" sz="900" i="1" kern="1200" dirty="0" smtClean="0"/>
            <a:t>implementace projektů  Fáze 2 </a:t>
          </a:r>
          <a:endParaRPr lang="cs-CZ" sz="900" i="1" kern="1200" dirty="0"/>
        </a:p>
      </dsp:txBody>
      <dsp:txXfrm>
        <a:off x="6828271" y="0"/>
        <a:ext cx="1624894" cy="777686"/>
      </dsp:txXfrm>
    </dsp:sp>
    <dsp:sp modelId="{C52C1ADC-85BF-4876-8B87-18AA14E6BAA1}">
      <dsp:nvSpPr>
        <dsp:cNvPr id="0" name=""/>
        <dsp:cNvSpPr/>
      </dsp:nvSpPr>
      <dsp:spPr>
        <a:xfrm>
          <a:off x="7543508" y="874897"/>
          <a:ext cx="194421" cy="194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4D501-830A-45A4-B890-83DEBBE94687}">
      <dsp:nvSpPr>
        <dsp:cNvPr id="0" name=""/>
        <dsp:cNvSpPr/>
      </dsp:nvSpPr>
      <dsp:spPr>
        <a:xfrm>
          <a:off x="0" y="566395"/>
          <a:ext cx="7812360" cy="755193"/>
        </a:xfrm>
        <a:prstGeom prst="notchedRightArrow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56C106-F7A7-43CB-867F-E0C5CEBD2AFC}">
      <dsp:nvSpPr>
        <dsp:cNvPr id="0" name=""/>
        <dsp:cNvSpPr/>
      </dsp:nvSpPr>
      <dsp:spPr>
        <a:xfrm>
          <a:off x="0" y="1080123"/>
          <a:ext cx="2265889" cy="252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Předložení projektů do výzvy OP VVV</a:t>
          </a:r>
          <a:endParaRPr lang="cs-CZ" sz="900" i="1" kern="1200" dirty="0"/>
        </a:p>
      </dsp:txBody>
      <dsp:txXfrm>
        <a:off x="0" y="1080123"/>
        <a:ext cx="2265889" cy="252929"/>
      </dsp:txXfrm>
    </dsp:sp>
    <dsp:sp modelId="{F733F3D6-56EB-42C4-872D-48FED52D1713}">
      <dsp:nvSpPr>
        <dsp:cNvPr id="0" name=""/>
        <dsp:cNvSpPr/>
      </dsp:nvSpPr>
      <dsp:spPr>
        <a:xfrm>
          <a:off x="720000" y="827999"/>
          <a:ext cx="188798" cy="1887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42AF4-7BBA-44D9-8404-F6B75D642C51}">
      <dsp:nvSpPr>
        <dsp:cNvPr id="0" name=""/>
        <dsp:cNvSpPr/>
      </dsp:nvSpPr>
      <dsp:spPr>
        <a:xfrm>
          <a:off x="1440165" y="432048"/>
          <a:ext cx="2265889" cy="323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Hodnocení výzvy OP VVV  (včetně Seznamu doporučených projektů) </a:t>
          </a:r>
          <a:endParaRPr lang="cs-CZ" sz="900" i="1" kern="1200" dirty="0"/>
        </a:p>
      </dsp:txBody>
      <dsp:txXfrm>
        <a:off x="1440165" y="432048"/>
        <a:ext cx="2265889" cy="323139"/>
      </dsp:txXfrm>
    </dsp:sp>
    <dsp:sp modelId="{D6F0BC4E-69FE-4BA5-A8BE-F857EF00183A}">
      <dsp:nvSpPr>
        <dsp:cNvPr id="0" name=""/>
        <dsp:cNvSpPr/>
      </dsp:nvSpPr>
      <dsp:spPr>
        <a:xfrm>
          <a:off x="2304256" y="827999"/>
          <a:ext cx="188798" cy="188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8A838-D2CE-4D87-AF92-D0D56F08C074}">
      <dsp:nvSpPr>
        <dsp:cNvPr id="0" name=""/>
        <dsp:cNvSpPr/>
      </dsp:nvSpPr>
      <dsp:spPr>
        <a:xfrm>
          <a:off x="4752533" y="1152125"/>
          <a:ext cx="2265889" cy="2529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Implementace schválených projektů</a:t>
          </a:r>
          <a:endParaRPr lang="cs-CZ" sz="900" i="1" kern="1200" dirty="0"/>
        </a:p>
      </dsp:txBody>
      <dsp:txXfrm>
        <a:off x="4752533" y="1152125"/>
        <a:ext cx="2265889" cy="252921"/>
      </dsp:txXfrm>
    </dsp:sp>
    <dsp:sp modelId="{7F9C9097-A01E-449E-B736-097740A10139}">
      <dsp:nvSpPr>
        <dsp:cNvPr id="0" name=""/>
        <dsp:cNvSpPr/>
      </dsp:nvSpPr>
      <dsp:spPr>
        <a:xfrm>
          <a:off x="5975999" y="827999"/>
          <a:ext cx="188798" cy="188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6870BA-C5E1-4495-B3BE-698F6AB39862}">
      <dsp:nvSpPr>
        <dsp:cNvPr id="0" name=""/>
        <dsp:cNvSpPr/>
      </dsp:nvSpPr>
      <dsp:spPr>
        <a:xfrm>
          <a:off x="0" y="563084"/>
          <a:ext cx="5248045" cy="750778"/>
        </a:xfrm>
        <a:prstGeom prst="notched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8D98B-5CAD-43F2-B9F8-0E8759017B23}">
      <dsp:nvSpPr>
        <dsp:cNvPr id="0" name=""/>
        <dsp:cNvSpPr/>
      </dsp:nvSpPr>
      <dsp:spPr>
        <a:xfrm>
          <a:off x="2306" y="0"/>
          <a:ext cx="1522138" cy="750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Předložení projektů do výzvy OP VVV</a:t>
          </a:r>
          <a:endParaRPr lang="cs-CZ" sz="900" i="1" kern="1200" dirty="0"/>
        </a:p>
      </dsp:txBody>
      <dsp:txXfrm>
        <a:off x="2306" y="0"/>
        <a:ext cx="1522138" cy="750778"/>
      </dsp:txXfrm>
    </dsp:sp>
    <dsp:sp modelId="{12DA72D9-37B3-4898-8766-5BB3338F4495}">
      <dsp:nvSpPr>
        <dsp:cNvPr id="0" name=""/>
        <dsp:cNvSpPr/>
      </dsp:nvSpPr>
      <dsp:spPr>
        <a:xfrm>
          <a:off x="669528" y="844626"/>
          <a:ext cx="187694" cy="187694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F1DFAD-A201-4F20-BF85-D52FE32AD18C}">
      <dsp:nvSpPr>
        <dsp:cNvPr id="0" name=""/>
        <dsp:cNvSpPr/>
      </dsp:nvSpPr>
      <dsp:spPr>
        <a:xfrm>
          <a:off x="1600551" y="1126168"/>
          <a:ext cx="1522138" cy="750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Hodnocení výzvy OP VVV </a:t>
          </a:r>
          <a:endParaRPr lang="cs-CZ" sz="900" i="1" kern="1200" dirty="0"/>
        </a:p>
      </dsp:txBody>
      <dsp:txXfrm>
        <a:off x="1600551" y="1126168"/>
        <a:ext cx="1522138" cy="750778"/>
      </dsp:txXfrm>
    </dsp:sp>
    <dsp:sp modelId="{0A4DB70B-2683-4144-9B31-EBEB44054481}">
      <dsp:nvSpPr>
        <dsp:cNvPr id="0" name=""/>
        <dsp:cNvSpPr/>
      </dsp:nvSpPr>
      <dsp:spPr>
        <a:xfrm>
          <a:off x="2267773" y="844626"/>
          <a:ext cx="187694" cy="187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CDF822-E658-4318-965A-941E4729443E}">
      <dsp:nvSpPr>
        <dsp:cNvPr id="0" name=""/>
        <dsp:cNvSpPr/>
      </dsp:nvSpPr>
      <dsp:spPr>
        <a:xfrm>
          <a:off x="3198796" y="0"/>
          <a:ext cx="1522138" cy="750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b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i="1" kern="1200" dirty="0" smtClean="0"/>
            <a:t>Implementace schválených projektů</a:t>
          </a:r>
          <a:endParaRPr lang="cs-CZ" sz="900" i="1" kern="1200" dirty="0"/>
        </a:p>
      </dsp:txBody>
      <dsp:txXfrm>
        <a:off x="3198796" y="0"/>
        <a:ext cx="1522138" cy="750778"/>
      </dsp:txXfrm>
    </dsp:sp>
    <dsp:sp modelId="{B0483379-D6D5-4DA1-8E52-E769AE8D4717}">
      <dsp:nvSpPr>
        <dsp:cNvPr id="0" name=""/>
        <dsp:cNvSpPr/>
      </dsp:nvSpPr>
      <dsp:spPr>
        <a:xfrm>
          <a:off x="3780000" y="846000"/>
          <a:ext cx="187694" cy="1876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4787" y="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5379FF-DCB5-475B-A91F-90226C99A8FF}" type="datetimeFigureOut">
              <a:rPr lang="cs-CZ"/>
              <a:pPr>
                <a:defRPr/>
              </a:pPr>
              <a:t>26.8.2015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48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4787" y="645648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59148B-85DF-43D4-B4B9-2EA7FEC54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5510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4787" y="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702C6A7-8CCF-4F37-A15F-A1AC5B10DE49}" type="datetimeFigureOut">
              <a:rPr lang="cs-CZ"/>
              <a:pPr>
                <a:defRPr/>
              </a:pPr>
              <a:t>26.8.2015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0" y="3229334"/>
            <a:ext cx="7942242" cy="3058734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645648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4787" y="6456480"/>
            <a:ext cx="4299524" cy="340103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006465-ACB8-4955-89E3-5DDF5FB54B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10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06465-ACB8-4955-89E3-5DDF5FB54B7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63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06465-ACB8-4955-89E3-5DDF5FB54B7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63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06465-ACB8-4955-89E3-5DDF5FB54B7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67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06465-ACB8-4955-89E3-5DDF5FB54B7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589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006465-ACB8-4955-89E3-5DDF5FB54B7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17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janli\Desktop\marek\power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28860" y="1142992"/>
            <a:ext cx="3214710" cy="1143000"/>
          </a:xfr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285750" y="5857875"/>
            <a:ext cx="3071813" cy="78581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00" b="1" baseline="0">
                <a:solidFill>
                  <a:srgbClr val="34943E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janli\Desktop\marek\power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857628"/>
            <a:ext cx="4271938" cy="1015663"/>
          </a:xfrm>
        </p:spPr>
        <p:txBody>
          <a:bodyPr lIns="0" tIns="0" rIns="0" bIns="0" anchor="b">
            <a:spAutoFit/>
          </a:bodyPr>
          <a:lstStyle>
            <a:lvl1pPr algn="l">
              <a:defRPr sz="330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lavní 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orak\Desktop\final zdroje k powerpointu\zmensene slidy 3 a 4\power-2 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696200" cy="823896"/>
          </a:xfr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34943E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vorak\Desktop\final zdroje k powerpointu\zmensene slidy 3 a 4\power-3 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214290"/>
            <a:ext cx="8153400" cy="442035"/>
          </a:xfrm>
          <a:solidFill>
            <a:schemeClr val="bg1"/>
          </a:solidFill>
        </p:spPr>
        <p:txBody>
          <a:bodyPr lIns="36000" tIns="36000" rIns="36000" bIns="36000">
            <a:spAutoFit/>
          </a:bodyPr>
          <a:lstStyle>
            <a:lvl1pPr algn="l">
              <a:defRPr sz="2400" b="1" baseline="0">
                <a:solidFill>
                  <a:srgbClr val="34943E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0FC4BB-974D-4F54-BD0F-A4CC0A885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  <p:sldLayoutId id="2147484784" r:id="rId2"/>
    <p:sldLayoutId id="2147484785" r:id="rId3"/>
    <p:sldLayoutId id="214748478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177800" indent="-1778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12750" indent="-1714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723900" indent="-2540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65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5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4159350" cy="2952328"/>
          </a:xfrm>
        </p:spPr>
        <p:txBody>
          <a:bodyPr/>
          <a:lstStyle/>
          <a:p>
            <a:pPr algn="ctr" eaLnBrk="1" hangingPunct="1"/>
            <a:r>
              <a:rPr lang="cs-CZ" sz="2700" dirty="0" smtClean="0"/>
              <a:t>SYNERGIE MEZI        HORIZONTEM 2020 A </a:t>
            </a:r>
            <a:r>
              <a:rPr lang="cs-CZ" sz="2700" dirty="0" smtClean="0"/>
              <a:t>STRUKTURÁLNÍMI FONDY -</a:t>
            </a:r>
            <a:r>
              <a:rPr lang="cs-CZ" sz="2700" dirty="0" smtClean="0"/>
              <a:t> </a:t>
            </a:r>
            <a:r>
              <a:rPr lang="en-GB" sz="2700" dirty="0" smtClean="0"/>
              <a:t>Teaming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244525" y="3861048"/>
            <a:ext cx="68407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34943E"/>
                </a:solidFill>
              </a:rPr>
              <a:t>Inka Vaverková</a:t>
            </a:r>
            <a:r>
              <a:rPr lang="en-GB" dirty="0" smtClean="0">
                <a:solidFill>
                  <a:srgbClr val="34943E"/>
                </a:solidFill>
              </a:rPr>
              <a:t>	</a:t>
            </a:r>
            <a:r>
              <a:rPr lang="cs-CZ" dirty="0" smtClean="0">
                <a:solidFill>
                  <a:srgbClr val="34943E"/>
                </a:solidFill>
              </a:rPr>
              <a:t>(inka.vaverkova@msmt.cz) </a:t>
            </a:r>
            <a:r>
              <a:rPr lang="en-GB" dirty="0" smtClean="0">
                <a:solidFill>
                  <a:srgbClr val="34943E"/>
                </a:solidFill>
              </a:rPr>
              <a:t>	</a:t>
            </a:r>
            <a:endParaRPr lang="en-GB" b="1" dirty="0" smtClean="0">
              <a:solidFill>
                <a:srgbClr val="34943E"/>
              </a:solidFill>
            </a:endParaRPr>
          </a:p>
          <a:p>
            <a:r>
              <a:rPr lang="en-GB" b="1" dirty="0" err="1" smtClean="0">
                <a:solidFill>
                  <a:srgbClr val="34943E"/>
                </a:solidFill>
              </a:rPr>
              <a:t>Minist</a:t>
            </a:r>
            <a:r>
              <a:rPr lang="cs-CZ" b="1" dirty="0" err="1" smtClean="0">
                <a:solidFill>
                  <a:srgbClr val="34943E"/>
                </a:solidFill>
              </a:rPr>
              <a:t>erstvo</a:t>
            </a:r>
            <a:r>
              <a:rPr lang="en-GB" b="1" dirty="0" smtClean="0">
                <a:solidFill>
                  <a:srgbClr val="34943E"/>
                </a:solidFill>
              </a:rPr>
              <a:t> </a:t>
            </a:r>
            <a:r>
              <a:rPr lang="cs-CZ" b="1" dirty="0" smtClean="0">
                <a:solidFill>
                  <a:srgbClr val="34943E"/>
                </a:solidFill>
              </a:rPr>
              <a:t>školství, mládeže a tělovýchovy</a:t>
            </a:r>
            <a:r>
              <a:rPr lang="en-GB" b="1" dirty="0" smtClean="0">
                <a:solidFill>
                  <a:srgbClr val="34943E"/>
                </a:solidFill>
              </a:rPr>
              <a:t> </a:t>
            </a:r>
            <a:endParaRPr lang="en-GB" b="1" dirty="0" smtClean="0">
              <a:solidFill>
                <a:srgbClr val="34943E"/>
              </a:solidFill>
            </a:endParaRPr>
          </a:p>
          <a:p>
            <a:endParaRPr lang="en-GB" dirty="0" smtClean="0">
              <a:solidFill>
                <a:srgbClr val="34943E"/>
              </a:solidFill>
            </a:endParaRPr>
          </a:p>
          <a:p>
            <a:r>
              <a:rPr lang="cs-CZ" dirty="0" smtClean="0">
                <a:solidFill>
                  <a:srgbClr val="34943E"/>
                </a:solidFill>
              </a:rPr>
              <a:t>Evropská podpora výzkumu v oblasti dopravy a možnosti zapojení subjektů ČR v období 2016-2017 </a:t>
            </a:r>
            <a:endParaRPr lang="cs-CZ" dirty="0" smtClean="0">
              <a:solidFill>
                <a:srgbClr val="34943E"/>
              </a:solidFill>
            </a:endParaRPr>
          </a:p>
          <a:p>
            <a:endParaRPr lang="en-GB" dirty="0" smtClean="0">
              <a:solidFill>
                <a:srgbClr val="34943E"/>
              </a:solidFill>
            </a:endParaRPr>
          </a:p>
          <a:p>
            <a:r>
              <a:rPr lang="en-GB" dirty="0" smtClean="0">
                <a:solidFill>
                  <a:srgbClr val="34943E"/>
                </a:solidFill>
              </a:rPr>
              <a:t>http://www.msmt.cz/strukturalni-fondy/op-vvv  </a:t>
            </a:r>
            <a:endParaRPr lang="en-GB" dirty="0">
              <a:solidFill>
                <a:srgbClr val="34943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26416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1600" b="1" dirty="0" err="1" smtClean="0">
                <a:solidFill>
                  <a:srgbClr val="34943E"/>
                </a:solidFill>
                <a:latin typeface="Arial"/>
                <a:cs typeface="+mn-cs"/>
              </a:rPr>
              <a:t>Pra</a:t>
            </a:r>
            <a:r>
              <a:rPr lang="cs-CZ" sz="1600" b="1" dirty="0" smtClean="0">
                <a:solidFill>
                  <a:srgbClr val="34943E"/>
                </a:solidFill>
                <a:latin typeface="Arial"/>
                <a:cs typeface="+mn-cs"/>
              </a:rPr>
              <a:t>ha</a:t>
            </a:r>
            <a:r>
              <a:rPr lang="en-GB" sz="1600" b="1" dirty="0" smtClean="0">
                <a:solidFill>
                  <a:srgbClr val="34943E"/>
                </a:solidFill>
                <a:latin typeface="Arial"/>
                <a:cs typeface="+mn-cs"/>
              </a:rPr>
              <a:t> </a:t>
            </a:r>
            <a:endParaRPr lang="en-GB" sz="1600" b="1" dirty="0">
              <a:solidFill>
                <a:srgbClr val="34943E"/>
              </a:solidFill>
              <a:latin typeface="Arial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cs-CZ" sz="1600" b="1" dirty="0" smtClean="0">
                <a:solidFill>
                  <a:srgbClr val="34943E"/>
                </a:solidFill>
                <a:latin typeface="Arial"/>
                <a:cs typeface="+mn-cs"/>
              </a:rPr>
              <a:t>26. srpna</a:t>
            </a:r>
            <a:r>
              <a:rPr lang="en-GB" sz="1600" b="1" dirty="0" smtClean="0">
                <a:solidFill>
                  <a:srgbClr val="34943E"/>
                </a:solidFill>
                <a:latin typeface="Arial"/>
                <a:cs typeface="+mn-cs"/>
              </a:rPr>
              <a:t> </a:t>
            </a:r>
            <a:r>
              <a:rPr lang="en-GB" sz="1600" b="1" dirty="0">
                <a:solidFill>
                  <a:srgbClr val="34943E"/>
                </a:solidFill>
                <a:latin typeface="Arial"/>
                <a:cs typeface="+mn-cs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541840" cy="823896"/>
          </a:xfrm>
        </p:spPr>
        <p:txBody>
          <a:bodyPr>
            <a:normAutofit/>
          </a:bodyPr>
          <a:lstStyle/>
          <a:p>
            <a:r>
              <a:rPr lang="cs-CZ" sz="2900" dirty="0" smtClean="0"/>
              <a:t>ČASOVÝ HARMONOGRAM </a:t>
            </a:r>
            <a:endParaRPr lang="en-GB" sz="29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78046591"/>
              </p:ext>
            </p:extLst>
          </p:nvPr>
        </p:nvGraphicFramePr>
        <p:xfrm>
          <a:off x="0" y="1268760"/>
          <a:ext cx="9756576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99479035"/>
              </p:ext>
            </p:extLst>
          </p:nvPr>
        </p:nvGraphicFramePr>
        <p:xfrm>
          <a:off x="-263212" y="3933056"/>
          <a:ext cx="939653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541441219"/>
              </p:ext>
            </p:extLst>
          </p:nvPr>
        </p:nvGraphicFramePr>
        <p:xfrm>
          <a:off x="1331640" y="2852936"/>
          <a:ext cx="7812360" cy="188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93929285"/>
              </p:ext>
            </p:extLst>
          </p:nvPr>
        </p:nvGraphicFramePr>
        <p:xfrm>
          <a:off x="3869088" y="4993205"/>
          <a:ext cx="5248046" cy="187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368286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600200"/>
            <a:ext cx="7181800" cy="4525963"/>
          </a:xfrm>
        </p:spPr>
        <p:txBody>
          <a:bodyPr/>
          <a:lstStyle/>
          <a:p>
            <a:pPr algn="ctr"/>
            <a:endParaRPr lang="cs-CZ" b="1" dirty="0" smtClean="0"/>
          </a:p>
          <a:p>
            <a:pPr algn="ctr"/>
            <a:endParaRPr lang="cs-CZ" b="1" dirty="0" smtClean="0"/>
          </a:p>
          <a:p>
            <a:pPr algn="ctr"/>
            <a:endParaRPr lang="cs-CZ" b="1" dirty="0" smtClean="0"/>
          </a:p>
          <a:p>
            <a:pPr algn="ctr"/>
            <a:endParaRPr lang="cs-CZ" b="1" dirty="0" smtClean="0"/>
          </a:p>
          <a:p>
            <a:pPr algn="ctr">
              <a:buNone/>
            </a:pPr>
            <a:r>
              <a:rPr lang="cs-CZ" sz="4000" b="1" dirty="0" smtClean="0">
                <a:solidFill>
                  <a:srgbClr val="34943E"/>
                </a:solidFill>
              </a:rPr>
              <a:t>DĚKUJI ZA POZORNOST</a:t>
            </a:r>
            <a:endParaRPr lang="en-GB" sz="4000" b="1" dirty="0" smtClean="0">
              <a:solidFill>
                <a:srgbClr val="34943E"/>
              </a:solidFill>
            </a:endParaRPr>
          </a:p>
          <a:p>
            <a:pPr algn="ctr">
              <a:buNone/>
            </a:pPr>
            <a:endParaRPr lang="en-GB" sz="2000" b="1" dirty="0" smtClean="0">
              <a:solidFill>
                <a:srgbClr val="34943E"/>
              </a:solidFill>
            </a:endParaRPr>
          </a:p>
          <a:p>
            <a:pPr algn="ctr">
              <a:buNone/>
            </a:pPr>
            <a:r>
              <a:rPr lang="en-GB" sz="2000" b="1" dirty="0" smtClean="0">
                <a:solidFill>
                  <a:srgbClr val="34943E"/>
                </a:solidFill>
              </a:rPr>
              <a:t> </a:t>
            </a:r>
            <a:endParaRPr lang="en-GB" sz="2000" b="1" dirty="0">
              <a:solidFill>
                <a:srgbClr val="3494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696200" cy="823913"/>
          </a:xfrm>
        </p:spPr>
        <p:txBody>
          <a:bodyPr>
            <a:normAutofit/>
          </a:bodyPr>
          <a:lstStyle/>
          <a:p>
            <a:r>
              <a:rPr lang="cs-CZ" sz="2900" dirty="0" smtClean="0"/>
              <a:t>HORIZONT </a:t>
            </a:r>
            <a:r>
              <a:rPr lang="cs-CZ" sz="2900" dirty="0" smtClean="0"/>
              <a:t>2020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929562" cy="3672408"/>
          </a:xfrm>
        </p:spPr>
        <p:txBody>
          <a:bodyPr/>
          <a:lstStyle/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Implementa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ce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Unie inovací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vlajková loď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Evropy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2020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zaměřená na zajištění globální konkurenceschopnosti Evropy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>
                <a:latin typeface="Arial" pitchFamily="34" charset="0"/>
                <a:ea typeface="Calibri" pitchFamily="34" charset="0"/>
              </a:rPr>
              <a:t>3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hlavní priority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Řízena Evropskou komisí/výkonnou agenturou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en-GB" sz="1800" b="1" dirty="0" smtClean="0">
                <a:latin typeface="Arial" pitchFamily="34" charset="0"/>
                <a:ea typeface="Calibri" pitchFamily="34" charset="0"/>
              </a:rPr>
              <a:t>N</a:t>
            </a:r>
            <a:r>
              <a:rPr lang="cs-CZ" sz="1800" b="1" dirty="0" err="1" smtClean="0">
                <a:latin typeface="Arial" pitchFamily="34" charset="0"/>
                <a:ea typeface="Calibri" pitchFamily="34" charset="0"/>
              </a:rPr>
              <a:t>eteritoriální</a:t>
            </a:r>
            <a:r>
              <a:rPr lang="en-GB" sz="1800" b="1" dirty="0" smtClean="0">
                <a:latin typeface="Arial" pitchFamily="34" charset="0"/>
                <a:ea typeface="Calibri" pitchFamily="34" charset="0"/>
              </a:rPr>
              <a:t>,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hlavně nadnárodní přístup založený na excelenci a dopadu</a:t>
            </a:r>
            <a:endParaRPr lang="en-GB" sz="1800" b="1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Je vyňat z veřejné podpory</a:t>
            </a:r>
            <a:endParaRPr lang="cs-CZ" sz="1800" b="1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Soutěžní výzvy adresované na mezinárodní konsorcia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bez geografického před-rozdělení alokace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600"/>
              </a:spcAft>
            </a:pPr>
            <a:endParaRPr lang="en-US" sz="1800" dirty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</a:p>
          <a:p>
            <a:pPr marL="536575" indent="-536575" algn="just">
              <a:lnSpc>
                <a:spcPct val="100000"/>
              </a:lnSpc>
              <a:spcAft>
                <a:spcPts val="600"/>
              </a:spcAft>
            </a:pPr>
            <a:endParaRPr lang="cs-CZ" sz="1800" dirty="0" smtClean="0">
              <a:latin typeface="Arial" pitchFamily="34" charset="0"/>
              <a:ea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696200" cy="823913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EVROPSKÉ STRUKTURÁLNÍ A INVESTIČNÍ FONDY </a:t>
            </a:r>
            <a:r>
              <a:rPr lang="cs-CZ" sz="3200" dirty="0" smtClean="0"/>
              <a:t>(ESIF)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929562" cy="4320480"/>
          </a:xfrm>
        </p:spPr>
        <p:txBody>
          <a:bodyPr/>
          <a:lstStyle/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Implementa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ce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kohezní politiky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Cíl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zmenšit rozdíly mezi úrovní rozvinutosti různých regionů a ostrovů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5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f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ondů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– ERDF, ESF, CF + EAFRD, EMFF = ESIF </a:t>
            </a: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Řízeny Řídicími orgány v členských státech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Geografický přístup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zaměření na programovou oblast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jen limitovaná část prostředků může být použita mimo programovou oblast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např. v jiném ČS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)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ERDF – up to 15 %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       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zaměření </a:t>
            </a:r>
            <a:r>
              <a:rPr lang="en-GB" sz="1800" b="1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na příjemce a konsorcia v programové oblasti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Nejsou vyňaty z problematiky veřejné podpory  </a:t>
            </a:r>
            <a:endParaRPr lang="cs-CZ" sz="1800" b="1" dirty="0" smtClean="0">
              <a:latin typeface="Arial" pitchFamily="34" charset="0"/>
              <a:ea typeface="Calibri" pitchFamily="34" charset="0"/>
            </a:endParaRPr>
          </a:p>
          <a:p>
            <a:pPr marL="536575" indent="-536575" algn="just">
              <a:lnSpc>
                <a:spcPct val="100000"/>
              </a:lnSpc>
              <a:spcAft>
                <a:spcPts val="1200"/>
              </a:spcAft>
            </a:pPr>
            <a:r>
              <a:rPr lang="cs-CZ" sz="1800" b="1" dirty="0" err="1" smtClean="0">
                <a:latin typeface="Arial" pitchFamily="34" charset="0"/>
                <a:ea typeface="Calibri" pitchFamily="34" charset="0"/>
              </a:rPr>
              <a:t>Prioritizace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 založená na kohezi a RIS3 prioritách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</a:p>
          <a:p>
            <a:pPr marL="536575" indent="-536575" algn="just">
              <a:lnSpc>
                <a:spcPct val="100000"/>
              </a:lnSpc>
              <a:spcAft>
                <a:spcPts val="600"/>
              </a:spcAft>
            </a:pPr>
            <a:endParaRPr lang="cs-CZ" sz="1800" dirty="0" smtClean="0">
              <a:latin typeface="Arial" pitchFamily="34" charset="0"/>
              <a:ea typeface="Calibri" pitchFamily="34" charset="0"/>
            </a:endParaRPr>
          </a:p>
        </p:txBody>
      </p:sp>
      <p:sp>
        <p:nvSpPr>
          <p:cNvPr id="2" name="Šipka doprava 1"/>
          <p:cNvSpPr/>
          <p:nvPr/>
        </p:nvSpPr>
        <p:spPr>
          <a:xfrm>
            <a:off x="5580112" y="4365104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0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/>
              <a:t>TEAMING 1/2 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78112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Jedna z aktivit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Spreading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excellence and widening participation 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společně s aktivitami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ERA Chairs and Twinning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Cíl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vytvořit nové či významně modernizovat stávající Centrum excelence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cs-CZ" sz="1800" b="1" dirty="0" err="1" smtClean="0">
                <a:latin typeface="Arial" pitchFamily="34" charset="0"/>
                <a:ea typeface="Calibri" pitchFamily="34" charset="0"/>
              </a:rPr>
              <a:t>CoE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)</a:t>
            </a:r>
            <a:r>
              <a:rPr lang="en-GB" sz="1800" b="1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a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podpořit panevropskou síť kontaktů mezi výzkumníky s velkým zaměřením na excelenci a inovace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>
                <a:latin typeface="Arial" pitchFamily="34" charset="0"/>
                <a:ea typeface="Calibri" pitchFamily="34" charset="0"/>
              </a:rPr>
              <a:t>Min. 2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partne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ři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žadatel z „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low performing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“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členského státu a excelentní výzkumné centrum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Nezpůsobilé výdaje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infrastru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kturní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podpora a náklady na velké přístroje/vybavení 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endParaRPr lang="en-US" sz="1600" dirty="0" smtClean="0">
              <a:latin typeface="Arial" pitchFamily="34" charset="0"/>
              <a:ea typeface="Calibri" pitchFamily="34" charset="0"/>
            </a:endParaRPr>
          </a:p>
          <a:p>
            <a:endParaRPr lang="en-US" sz="1600" dirty="0" smtClean="0"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 smtClean="0"/>
              <a:t>TEAMING 2/2 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78112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Dvě fáze 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u="sng" dirty="0" smtClean="0">
                <a:latin typeface="Arial" pitchFamily="34" charset="0"/>
                <a:ea typeface="Calibri" pitchFamily="34" charset="0"/>
              </a:rPr>
              <a:t>První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12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m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ěsíců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;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jasná strategie pro nové/modernizované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CoE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včetně souladu s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RIS3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,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dlouhodobá vědecká a inovační strategie , business plán se SWOT analýzou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2" algn="just">
              <a:lnSpc>
                <a:spcPct val="100000"/>
              </a:lnSpc>
              <a:spcAft>
                <a:spcPts val="1200"/>
              </a:spcAft>
            </a:pP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Závazek národní/regionální autority k zavázání finančních zdrojů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např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. zdrojů z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ESIF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)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2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>
                <a:latin typeface="Arial" pitchFamily="34" charset="0"/>
                <a:ea typeface="Calibri" pitchFamily="34" charset="0"/>
              </a:rPr>
              <a:t>31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proje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ktů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(3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české)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bylo úspěšných ve fázi 1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u="sng" dirty="0" smtClean="0">
                <a:latin typeface="Arial" pitchFamily="34" charset="0"/>
                <a:ea typeface="Calibri" pitchFamily="34" charset="0"/>
              </a:rPr>
              <a:t>Druhá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pro úspěšné projekty fáze 1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)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5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-7letá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strateg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ie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,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výše grantu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max.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15 mil.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EUR;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způsobilé výdaje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administrativ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ní náklady, osobní náklady  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2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Předpokládá se financování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9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ea typeface="Calibri" pitchFamily="34" charset="0"/>
              </a:rPr>
              <a:t>proje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ktů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ve fázi 2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2" algn="just"/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endParaRPr lang="en-US" sz="1600" dirty="0" smtClean="0">
              <a:latin typeface="Arial" pitchFamily="34" charset="0"/>
              <a:ea typeface="Calibri" pitchFamily="34" charset="0"/>
            </a:endParaRPr>
          </a:p>
          <a:p>
            <a:endParaRPr lang="en-US" sz="1600" dirty="0" smtClean="0"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00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900" dirty="0" smtClean="0"/>
              <a:t>OPERAČNÍ PROGRAM VÝZKUM, VÝVOJ A VZDĚLÁVÁNÍ (</a:t>
            </a:r>
            <a:r>
              <a:rPr lang="cs-CZ" sz="2900" dirty="0" smtClean="0"/>
              <a:t>OP VVV)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Schválen EK 13. května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2015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Podpora 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VaV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– v souladu s Národní výzkumnou a inovační strategií pro chytrou specializaci (RIS3)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ESF i ERDF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ERDF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I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nvestiční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priorita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1a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/>
              <a:t>Posilování výzkumné a inovační infrastruktury a kapacit pro rozvoj vynikající úrovně výzkumu a inovací a podpora odborných středisek, zejména těch, jež jsou předmětem celoevropského zájmu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en-US" sz="1800" dirty="0" smtClean="0">
                <a:latin typeface="Arial" pitchFamily="34" charset="0"/>
                <a:ea typeface="Calibri" pitchFamily="34" charset="0"/>
              </a:rPr>
              <a:t>S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C 1</a:t>
            </a:r>
            <a:r>
              <a:rPr lang="en-US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Zvýšení mezinárodní kvality výzkumu a jeho výsledků</a:t>
            </a:r>
            <a:endParaRPr lang="en-US" sz="1800" dirty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600" dirty="0" smtClean="0">
                <a:latin typeface="Arial" pitchFamily="34" charset="0"/>
                <a:ea typeface="Calibri" pitchFamily="34" charset="0"/>
              </a:rPr>
              <a:t>Zvýšení počtu velmi kvalitních výzkumných týmů</a:t>
            </a:r>
            <a:r>
              <a:rPr lang="en-GB" sz="1600" dirty="0" smtClean="0">
                <a:latin typeface="Arial" pitchFamily="34" charset="0"/>
                <a:ea typeface="Calibri" pitchFamily="34" charset="0"/>
              </a:rPr>
              <a:t>, </a:t>
            </a:r>
            <a:r>
              <a:rPr lang="cs-CZ" sz="1600" dirty="0" smtClean="0">
                <a:latin typeface="Arial" pitchFamily="34" charset="0"/>
                <a:ea typeface="Calibri" pitchFamily="34" charset="0"/>
              </a:rPr>
              <a:t>zvýšení otevřenosti a dostupnosti </a:t>
            </a:r>
            <a:r>
              <a:rPr lang="cs-CZ" sz="1600" dirty="0" err="1" smtClean="0">
                <a:latin typeface="Arial" pitchFamily="34" charset="0"/>
                <a:ea typeface="Calibri" pitchFamily="34" charset="0"/>
              </a:rPr>
              <a:t>VaV</a:t>
            </a:r>
            <a:r>
              <a:rPr lang="cs-CZ" sz="1600" dirty="0" smtClean="0">
                <a:latin typeface="Arial" pitchFamily="34" charset="0"/>
                <a:ea typeface="Calibri" pitchFamily="34" charset="0"/>
              </a:rPr>
              <a:t> infrastruktury </a:t>
            </a:r>
            <a:r>
              <a:rPr lang="en-GB" sz="1600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cs-CZ" sz="1600" dirty="0" smtClean="0">
                <a:latin typeface="Arial" pitchFamily="34" charset="0"/>
                <a:ea typeface="Calibri" pitchFamily="34" charset="0"/>
              </a:rPr>
              <a:t>včetně potřebného infrastrukturního vybavení) </a:t>
            </a:r>
            <a:endParaRPr lang="en-US" sz="1800" dirty="0">
              <a:latin typeface="Arial" pitchFamily="34" charset="0"/>
              <a:ea typeface="Calibri" pitchFamily="34" charset="0"/>
            </a:endParaRPr>
          </a:p>
          <a:p>
            <a:endParaRPr lang="cs-CZ" sz="1600" dirty="0">
              <a:latin typeface="Arial" pitchFamily="34" charset="0"/>
              <a:ea typeface="Calibri" pitchFamily="34" charset="0"/>
            </a:endParaRPr>
          </a:p>
          <a:p>
            <a:pPr lvl="1"/>
            <a:endParaRPr lang="en-GB" sz="1600" dirty="0"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900" dirty="0" smtClean="0"/>
              <a:t>JAK PODPOROVA SYNERGIE – PŘÍKLAD TEAMINGU V OP VVV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září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2014 – a </a:t>
            </a:r>
            <a:r>
              <a:rPr lang="en-GB" sz="1800" b="1" dirty="0" smtClean="0">
                <a:latin typeface="Arial" pitchFamily="34" charset="0"/>
                <a:ea typeface="Calibri" pitchFamily="34" charset="0"/>
              </a:rPr>
              <a:t>Letter of Commitment </a:t>
            </a:r>
            <a:r>
              <a:rPr lang="cs-CZ" sz="1800" b="1" dirty="0" smtClean="0">
                <a:latin typeface="Arial" pitchFamily="34" charset="0"/>
                <a:ea typeface="Calibri" pitchFamily="34" charset="0"/>
              </a:rPr>
              <a:t>ministra školství, mládeže a tělovýchovy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byl připraven pro projekty, které chtěli žádat ve výzvě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WIDESPREAD-2014-1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TEAMING (deadline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17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. 9.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2014)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Infrastrukturní výdaje a velké přístrojové výdaje budou financovány z OP VVV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Výzva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Teaming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v OP VVV byla naplánována v harmonogramu výzev OP VVV v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2015 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příprava výzvy byla potvrzena po zveřejnění výsledků výzvy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WIDESPREAD-2014-1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TEAMING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a 3 úspěšných projektů z České republiky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Výzva byla připravena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na podporu projektů, které budou ohodnoceny „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over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the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treshold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“ ve druhé fázi výzvy H2020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infrastrukturní část a pokud nebude financována z H2020 tak rovněž strategickou část projektů </a:t>
            </a:r>
            <a:endParaRPr lang="en-US" sz="1600" dirty="0" smtClean="0"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541840" cy="823896"/>
          </a:xfrm>
        </p:spPr>
        <p:txBody>
          <a:bodyPr>
            <a:normAutofit/>
          </a:bodyPr>
          <a:lstStyle/>
          <a:p>
            <a:r>
              <a:rPr lang="cs-CZ" sz="2900" dirty="0" smtClean="0"/>
              <a:t>KRITICKÉ BODY</a:t>
            </a:r>
            <a:r>
              <a:rPr lang="cs-CZ" sz="2900" dirty="0" smtClean="0"/>
              <a:t> 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Forma závazku národní/regionální autority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>
                <a:latin typeface="Arial" pitchFamily="34" charset="0"/>
                <a:ea typeface="Calibri" pitchFamily="34" charset="0"/>
              </a:rPr>
              <a:t>Template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(šablona) je připravována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DG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RTD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a měla by být zveřejněna v září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2015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až po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zveřejnění výzvy OP VVV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Těsný harmonogram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Horizon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u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2020 and OP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VVV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Liší se dle formy závazku národní/regionální autority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Hodnocení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>
                <a:latin typeface="Arial" pitchFamily="34" charset="0"/>
                <a:ea typeface="Calibri" pitchFamily="34" charset="0"/>
              </a:rPr>
              <a:t>(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N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e)sdílení výsledků hodnocení mezi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Horizon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tem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2020 and OP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VVV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>
                <a:latin typeface="Arial" pitchFamily="34" charset="0"/>
                <a:ea typeface="Calibri" pitchFamily="34" charset="0"/>
              </a:rPr>
              <a:t>(důvěrnost)</a:t>
            </a:r>
            <a:r>
              <a:rPr lang="en-GB" sz="1800" dirty="0">
                <a:latin typeface="Arial" pitchFamily="34" charset="0"/>
                <a:ea typeface="Calibri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– může být ošetřeno přes žadatele/příjemce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Hodnocení 2 různých částí jednoho projektu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Horizon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tem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2020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a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OP VVV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GB" sz="18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9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0600" y="247650"/>
            <a:ext cx="7541840" cy="823896"/>
          </a:xfrm>
        </p:spPr>
        <p:txBody>
          <a:bodyPr>
            <a:normAutofit/>
          </a:bodyPr>
          <a:lstStyle/>
          <a:p>
            <a:r>
              <a:rPr lang="cs-CZ" sz="2900" dirty="0" smtClean="0"/>
              <a:t>2 </a:t>
            </a:r>
            <a:r>
              <a:rPr lang="cs-CZ" sz="2900" dirty="0" smtClean="0"/>
              <a:t>MOŽNOSTI HODNOCENÍ V OP VVV</a:t>
            </a:r>
            <a:endParaRPr lang="en-GB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Závisí na formě závazku národní/regionální autority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A 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Seznam projektů doporučených k financování z OP VVV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Pro přípravu Seznamu, projekt musí předložit žádost o podporu měsíce před datem, kd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y je závazek potřebný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(datem uzavření výzvy druhé fáze v H2020)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Projekt nevyužije celých 12 měsíců, které má na přípravu business plánu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B –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Informace o výzvě 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Teaming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v OP VVV </a:t>
            </a:r>
            <a:r>
              <a:rPr lang="en-GB" sz="1800" dirty="0" smtClean="0">
                <a:latin typeface="Arial" pitchFamily="34" charset="0"/>
                <a:ea typeface="Calibri" pitchFamily="34" charset="0"/>
              </a:rPr>
              <a:t> </a:t>
            </a:r>
            <a:endParaRPr lang="en-GB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 smtClean="0">
                <a:latin typeface="Arial" pitchFamily="34" charset="0"/>
                <a:ea typeface="Calibri" pitchFamily="34" charset="0"/>
              </a:rPr>
              <a:t>Pro přípravu informace o výzvě </a:t>
            </a:r>
            <a:r>
              <a:rPr lang="cs-CZ" sz="1800" dirty="0" err="1" smtClean="0">
                <a:latin typeface="Arial" pitchFamily="34" charset="0"/>
                <a:ea typeface="Calibri" pitchFamily="34" charset="0"/>
              </a:rPr>
              <a:t>Teaming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 není nutné předložit žádost o podporu do OP VVV před datem, kdy je  závazek potřebný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1200"/>
              </a:spcAft>
            </a:pPr>
            <a:r>
              <a:rPr lang="cs-CZ" sz="1800" dirty="0">
                <a:latin typeface="Arial" pitchFamily="34" charset="0"/>
                <a:ea typeface="Calibri" pitchFamily="34" charset="0"/>
              </a:rPr>
              <a:t>Projekt </a:t>
            </a:r>
            <a:r>
              <a:rPr lang="cs-CZ" sz="1800" dirty="0" smtClean="0">
                <a:latin typeface="Arial" pitchFamily="34" charset="0"/>
                <a:ea typeface="Calibri" pitchFamily="34" charset="0"/>
              </a:rPr>
              <a:t>využije </a:t>
            </a:r>
            <a:r>
              <a:rPr lang="cs-CZ" sz="1800" dirty="0">
                <a:latin typeface="Arial" pitchFamily="34" charset="0"/>
                <a:ea typeface="Calibri" pitchFamily="34" charset="0"/>
              </a:rPr>
              <a:t>celých 12 měsíců, které má na přípravu business plánu </a:t>
            </a:r>
            <a:endParaRPr lang="cs-CZ" sz="1800" dirty="0" smtClean="0"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GB" sz="18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</a:endParaRPr>
          </a:p>
          <a:p>
            <a:pPr algn="just">
              <a:lnSpc>
                <a:spcPct val="100000"/>
              </a:lnSpc>
              <a:spcAft>
                <a:spcPts val="1200"/>
              </a:spcAft>
            </a:pPr>
            <a:endParaRPr lang="en-GB" sz="1800" dirty="0" smtClean="0">
              <a:solidFill>
                <a:srgbClr val="FF0000"/>
              </a:solidFill>
              <a:latin typeface="Arial" pitchFamily="34" charset="0"/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9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powerpoint_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powerpoint_70</Template>
  <TotalTime>15295</TotalTime>
  <Words>871</Words>
  <Application>Microsoft Office PowerPoint</Application>
  <PresentationFormat>Předvádění na obrazovce (4:3)</PresentationFormat>
  <Paragraphs>104</Paragraphs>
  <Slides>11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prezentace powerpoint_70</vt:lpstr>
      <vt:lpstr>SYNERGIE MEZI        HORIZONTEM 2020 A STRUKTURÁLNÍMI FONDY - Teaming </vt:lpstr>
      <vt:lpstr>HORIZONT 2020</vt:lpstr>
      <vt:lpstr>EVROPSKÉ STRUKTURÁLNÍ A INVESTIČNÍ FONDY (ESIF) </vt:lpstr>
      <vt:lpstr>TEAMING 1/2 </vt:lpstr>
      <vt:lpstr>TEAMING 2/2 </vt:lpstr>
      <vt:lpstr>OPERAČNÍ PROGRAM VÝZKUM, VÝVOJ A VZDĚLÁVÁNÍ (OP VVV)</vt:lpstr>
      <vt:lpstr>JAK PODPOROVA SYNERGIE – PŘÍKLAD TEAMINGU V OP VVV</vt:lpstr>
      <vt:lpstr>KRITICKÉ BODY </vt:lpstr>
      <vt:lpstr>2 MOŽNOSTI HODNOCENÍ V OP VVV</vt:lpstr>
      <vt:lpstr>ČASOVÝ HARMONOGRAM 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zasedání Monitorovacího výboru  OP VaVpI</dc:title>
  <dc:creator>Lada Kořínková</dc:creator>
  <cp:lastModifiedBy>Vaverková Inka</cp:lastModifiedBy>
  <cp:revision>1293</cp:revision>
  <cp:lastPrinted>2014-07-23T08:20:13Z</cp:lastPrinted>
  <dcterms:created xsi:type="dcterms:W3CDTF">2009-11-12T13:09:09Z</dcterms:created>
  <dcterms:modified xsi:type="dcterms:W3CDTF">2015-08-26T07:31:30Z</dcterms:modified>
</cp:coreProperties>
</file>